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144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7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0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6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3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3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0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2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3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3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1E65D-B58E-454C-9636-6622CD9C682F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70D93-E175-4D5D-874F-21CC59F85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4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la\Desktop\Analyzed Data\Western Blot\Analysis\Powerpoint\160915 C, TGFB, Ouabain(30nm), T+O\FNSMATUB-high resolution_4mod.t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03952" y="2516331"/>
            <a:ext cx="2309949" cy="3221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la\Desktop\Analyzed Data\Western Blot\Analysis\Powerpoint\160915 C, TGFB, Ouabain(30nm), T+O\caveolin-1_15% gel cleaner_9mod.ti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21973" y="2096793"/>
            <a:ext cx="2279631" cy="31881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jla\Desktop\Analyzed Data\Western Blot\Analysis\Powerpoint\160915 C, TGFB, Ouabain(30nm), T+O\FNSMATUB take 2_5mod.t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03951" y="2931329"/>
            <a:ext cx="2279631" cy="34527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C:\Users\jla\Desktop\Analyzed Data\Western Blot\Analysis\Powerpoint\160915 C, TGFB, Ouabain(30nm), T+O\FNSMATUB take 2_5mod.tif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03951" y="3326342"/>
            <a:ext cx="2293487" cy="29642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415924" y="3945438"/>
            <a:ext cx="3651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Ouabain (30nM):      -           -            +            +      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02628" y="252849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Fibronectin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18658" y="2999601"/>
            <a:ext cx="9268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SM-a-actin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64816" y="3326342"/>
            <a:ext cx="680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Tubulin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7173" y="3668439"/>
            <a:ext cx="31181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TGF</a:t>
            </a:r>
            <a:r>
              <a:rPr lang="el-GR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     -           +            -            +        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52600" y="2156790"/>
            <a:ext cx="915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Caveolin-1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2941" y="4419600"/>
            <a:ext cx="480445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 Fig. 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Ouabain</a:t>
            </a:r>
            <a:r>
              <a:rPr lang="en-US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does not </a:t>
            </a:r>
            <a:r>
              <a:rPr lang="en-US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 Caveolin-1 expression in </a:t>
            </a:r>
            <a:r>
              <a:rPr lang="en-US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HLF.</a:t>
            </a:r>
            <a:endParaRPr lang="en-US" sz="1200" dirty="0">
              <a:latin typeface="Arial" panose="020B0604020202020204" pitchFamily="34" charset="0"/>
              <a:ea typeface="MS Mincho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Serum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starved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HLF were treated with or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1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ml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TGF</a:t>
            </a:r>
            <a:r>
              <a:rPr lang="el-GR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/ or 30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ouabain for 24 hours. Cells were lysed and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analyzed by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Western blotting with desired antibodies. </a:t>
            </a:r>
            <a:endParaRPr lang="en-US" sz="1200" dirty="0">
              <a:latin typeface="Arial" panose="020B0604020202020204" pitchFamily="34" charset="0"/>
              <a:ea typeface="MS Mincho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276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10705</TotalTime>
  <Words>69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Chicago Medicine &amp; Biological Sciences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La, Jennier [BSD] - MED</dc:creator>
  <cp:lastModifiedBy>Nickolai Dulin</cp:lastModifiedBy>
  <cp:revision>83</cp:revision>
  <cp:lastPrinted>2016-11-17T16:32:06Z</cp:lastPrinted>
  <dcterms:created xsi:type="dcterms:W3CDTF">2016-08-04T17:41:18Z</dcterms:created>
  <dcterms:modified xsi:type="dcterms:W3CDTF">2016-12-08T00:05:40Z</dcterms:modified>
</cp:coreProperties>
</file>