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388" r:id="rId2"/>
    <p:sldId id="393" r:id="rId3"/>
    <p:sldId id="403" r:id="rId4"/>
    <p:sldId id="379" r:id="rId5"/>
    <p:sldId id="442" r:id="rId6"/>
    <p:sldId id="361" r:id="rId7"/>
    <p:sldId id="448" r:id="rId8"/>
    <p:sldId id="408" r:id="rId9"/>
    <p:sldId id="443" r:id="rId10"/>
    <p:sldId id="453" r:id="rId11"/>
    <p:sldId id="458" r:id="rId12"/>
    <p:sldId id="456" r:id="rId13"/>
    <p:sldId id="455" r:id="rId14"/>
    <p:sldId id="454" r:id="rId15"/>
    <p:sldId id="459" r:id="rId16"/>
    <p:sldId id="460" r:id="rId17"/>
    <p:sldId id="472" r:id="rId18"/>
    <p:sldId id="481" r:id="rId19"/>
    <p:sldId id="461" r:id="rId20"/>
    <p:sldId id="462" r:id="rId21"/>
    <p:sldId id="463" r:id="rId22"/>
    <p:sldId id="465" r:id="rId23"/>
    <p:sldId id="468" r:id="rId24"/>
    <p:sldId id="467" r:id="rId25"/>
    <p:sldId id="447" r:id="rId26"/>
    <p:sldId id="475" r:id="rId27"/>
    <p:sldId id="469" r:id="rId28"/>
    <p:sldId id="470" r:id="rId29"/>
    <p:sldId id="471" r:id="rId30"/>
    <p:sldId id="474" r:id="rId31"/>
    <p:sldId id="430" r:id="rId32"/>
    <p:sldId id="476" r:id="rId33"/>
    <p:sldId id="477" r:id="rId34"/>
    <p:sldId id="478" r:id="rId35"/>
    <p:sldId id="479" r:id="rId36"/>
    <p:sldId id="480" r:id="rId37"/>
    <p:sldId id="417" r:id="rId3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STARTERS" id="{ACC24B29-0CC7-491A-A98A-CF7CBDBE501E}">
          <p14:sldIdLst>
            <p14:sldId id="388"/>
          </p14:sldIdLst>
        </p14:section>
        <p14:section name="Profile Pages" id="{2C3B476A-AF84-EC41-B96A-858A1B41796D}">
          <p14:sldIdLst>
            <p14:sldId id="393"/>
          </p14:sldIdLst>
        </p14:section>
        <p14:section name="Presentation Slides" id="{C57A0C9F-6B04-EB45-AA9C-D522DB90B3A6}">
          <p14:sldIdLst>
            <p14:sldId id="403"/>
            <p14:sldId id="379"/>
            <p14:sldId id="442"/>
            <p14:sldId id="361"/>
            <p14:sldId id="448"/>
            <p14:sldId id="408"/>
            <p14:sldId id="443"/>
            <p14:sldId id="453"/>
            <p14:sldId id="458"/>
            <p14:sldId id="456"/>
            <p14:sldId id="455"/>
            <p14:sldId id="454"/>
            <p14:sldId id="459"/>
            <p14:sldId id="460"/>
            <p14:sldId id="472"/>
            <p14:sldId id="481"/>
            <p14:sldId id="461"/>
            <p14:sldId id="462"/>
            <p14:sldId id="463"/>
            <p14:sldId id="465"/>
            <p14:sldId id="468"/>
            <p14:sldId id="467"/>
            <p14:sldId id="447"/>
            <p14:sldId id="475"/>
            <p14:sldId id="469"/>
            <p14:sldId id="470"/>
            <p14:sldId id="471"/>
            <p14:sldId id="474"/>
            <p14:sldId id="430"/>
          </p14:sldIdLst>
        </p14:section>
        <p14:section name="Tools for Managing Data" id="{6CD91DAB-8EC3-4802-89E9-0F1C7022FB28}">
          <p14:sldIdLst>
            <p14:sldId id="476"/>
            <p14:sldId id="477"/>
            <p14:sldId id="478"/>
            <p14:sldId id="479"/>
            <p14:sldId id="480"/>
            <p14:sldId id="41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72A"/>
    <a:srgbClr val="E6E6E6"/>
    <a:srgbClr val="000000"/>
    <a:srgbClr val="DC5924"/>
    <a:srgbClr val="FFFFFF"/>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680" autoAdjust="0"/>
    <p:restoredTop sz="81891" autoAdjust="0"/>
  </p:normalViewPr>
  <p:slideViewPr>
    <p:cSldViewPr snapToGrid="0">
      <p:cViewPr varScale="1">
        <p:scale>
          <a:sx n="106" d="100"/>
          <a:sy n="106" d="100"/>
        </p:scale>
        <p:origin x="1200"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8" d="100"/>
        <a:sy n="108" d="100"/>
      </p:scale>
      <p:origin x="0" y="-3162"/>
    </p:cViewPr>
  </p:sorterViewPr>
  <p:notesViewPr>
    <p:cSldViewPr snapToGrid="0">
      <p:cViewPr varScale="1">
        <p:scale>
          <a:sx n="96" d="100"/>
          <a:sy n="96" d="100"/>
        </p:scale>
        <p:origin x="425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33691B-94C2-914E-A8C8-E98856305D1C}" type="doc">
      <dgm:prSet loTypeId="urn:microsoft.com/office/officeart/2005/8/layout/cycle3" loCatId="" qsTypeId="urn:microsoft.com/office/officeart/2005/8/quickstyle/simple4" qsCatId="simple" csTypeId="urn:microsoft.com/office/officeart/2005/8/colors/accent0_3" csCatId="mainScheme" phldr="1"/>
      <dgm:spPr/>
      <dgm:t>
        <a:bodyPr/>
        <a:lstStyle/>
        <a:p>
          <a:endParaRPr lang="en-US"/>
        </a:p>
      </dgm:t>
    </dgm:pt>
    <dgm:pt modelId="{3E4C63B2-749E-924B-B034-0A3E67E28ED0}">
      <dgm:prSet phldrT="[Text]" custT="1"/>
      <dgm:spPr>
        <a:solidFill>
          <a:schemeClr val="accent5">
            <a:lumMod val="75000"/>
          </a:schemeClr>
        </a:solidFill>
      </dgm:spPr>
      <dgm:t>
        <a:bodyPr/>
        <a:lstStyle/>
        <a:p>
          <a:r>
            <a:rPr lang="en-US" sz="1400" dirty="0">
              <a:solidFill>
                <a:schemeClr val="bg1"/>
              </a:solidFill>
            </a:rPr>
            <a:t>Data Collection</a:t>
          </a:r>
        </a:p>
      </dgm:t>
    </dgm:pt>
    <dgm:pt modelId="{E6A7A26D-A46E-A242-A35A-CDE3154F062D}" type="parTrans" cxnId="{790AFEA9-F110-204F-ADF9-360C7F11D4AE}">
      <dgm:prSet/>
      <dgm:spPr/>
      <dgm:t>
        <a:bodyPr/>
        <a:lstStyle/>
        <a:p>
          <a:endParaRPr lang="en-US"/>
        </a:p>
      </dgm:t>
    </dgm:pt>
    <dgm:pt modelId="{A55E3A61-CB1F-1742-AF62-881060C04837}" type="sibTrans" cxnId="{790AFEA9-F110-204F-ADF9-360C7F11D4AE}">
      <dgm:prSet/>
      <dgm:spPr/>
      <dgm:t>
        <a:bodyPr/>
        <a:lstStyle/>
        <a:p>
          <a:endParaRPr lang="en-US"/>
        </a:p>
      </dgm:t>
    </dgm:pt>
    <dgm:pt modelId="{0CF0B725-BD56-9647-9A14-C429C7F47CF2}">
      <dgm:prSet phldrT="[Text]" custT="1"/>
      <dgm:spPr>
        <a:solidFill>
          <a:schemeClr val="accent5">
            <a:lumMod val="75000"/>
          </a:schemeClr>
        </a:solidFill>
      </dgm:spPr>
      <dgm:t>
        <a:bodyPr/>
        <a:lstStyle/>
        <a:p>
          <a:r>
            <a:rPr lang="en-US" sz="1400" dirty="0">
              <a:solidFill>
                <a:schemeClr val="bg1"/>
              </a:solidFill>
            </a:rPr>
            <a:t>Publication/</a:t>
          </a:r>
          <a:br>
            <a:rPr lang="en-US" sz="1400" dirty="0">
              <a:solidFill>
                <a:schemeClr val="bg1"/>
              </a:solidFill>
            </a:rPr>
          </a:br>
          <a:r>
            <a:rPr lang="en-US" sz="1400" dirty="0">
              <a:solidFill>
                <a:schemeClr val="bg1"/>
              </a:solidFill>
            </a:rPr>
            <a:t>Data Sharing</a:t>
          </a:r>
        </a:p>
      </dgm:t>
    </dgm:pt>
    <dgm:pt modelId="{C0DBB1C5-2C55-1843-82C1-99A13B71DD4B}" type="parTrans" cxnId="{5EE89DB3-9416-7648-9E37-4A9C86219607}">
      <dgm:prSet/>
      <dgm:spPr/>
      <dgm:t>
        <a:bodyPr/>
        <a:lstStyle/>
        <a:p>
          <a:endParaRPr lang="en-US"/>
        </a:p>
      </dgm:t>
    </dgm:pt>
    <dgm:pt modelId="{F7E18863-BC40-5D48-95D6-70D984CB746F}" type="sibTrans" cxnId="{5EE89DB3-9416-7648-9E37-4A9C86219607}">
      <dgm:prSet/>
      <dgm:spPr/>
      <dgm:t>
        <a:bodyPr/>
        <a:lstStyle/>
        <a:p>
          <a:endParaRPr lang="en-US"/>
        </a:p>
      </dgm:t>
    </dgm:pt>
    <dgm:pt modelId="{4872239A-1D18-1046-9D1F-E845EBA4F083}">
      <dgm:prSet phldrT="[Text]" custT="1"/>
      <dgm:spPr>
        <a:solidFill>
          <a:schemeClr val="accent5">
            <a:lumMod val="75000"/>
          </a:schemeClr>
        </a:solidFill>
      </dgm:spPr>
      <dgm:t>
        <a:bodyPr/>
        <a:lstStyle/>
        <a:p>
          <a:r>
            <a:rPr lang="en-US" sz="1400" dirty="0">
              <a:solidFill>
                <a:schemeClr val="bg1"/>
              </a:solidFill>
            </a:rPr>
            <a:t>Data Processing/</a:t>
          </a:r>
          <a:br>
            <a:rPr lang="en-US" sz="1400" dirty="0">
              <a:solidFill>
                <a:schemeClr val="bg1"/>
              </a:solidFill>
            </a:rPr>
          </a:br>
          <a:r>
            <a:rPr lang="en-US" sz="1400" dirty="0">
              <a:solidFill>
                <a:schemeClr val="bg1"/>
              </a:solidFill>
            </a:rPr>
            <a:t>Analysis</a:t>
          </a:r>
        </a:p>
      </dgm:t>
    </dgm:pt>
    <dgm:pt modelId="{DDA653FB-3C92-C94A-B071-326664EDE71C}" type="parTrans" cxnId="{B53774A7-4D39-8741-84FC-917B7F4304EB}">
      <dgm:prSet/>
      <dgm:spPr/>
      <dgm:t>
        <a:bodyPr/>
        <a:lstStyle/>
        <a:p>
          <a:endParaRPr lang="en-US"/>
        </a:p>
      </dgm:t>
    </dgm:pt>
    <dgm:pt modelId="{EB7045E3-7B07-B340-AFBA-FC4713E37A0E}" type="sibTrans" cxnId="{B53774A7-4D39-8741-84FC-917B7F4304EB}">
      <dgm:prSet/>
      <dgm:spPr/>
      <dgm:t>
        <a:bodyPr/>
        <a:lstStyle/>
        <a:p>
          <a:endParaRPr lang="en-US"/>
        </a:p>
      </dgm:t>
    </dgm:pt>
    <dgm:pt modelId="{D40116D9-6A7B-43F3-AC33-07721D1199FF}">
      <dgm:prSet phldrT="[Text]" custT="1"/>
      <dgm:spPr>
        <a:solidFill>
          <a:schemeClr val="accent5">
            <a:lumMod val="75000"/>
          </a:schemeClr>
        </a:solidFill>
      </dgm:spPr>
      <dgm:t>
        <a:bodyPr/>
        <a:lstStyle/>
        <a:p>
          <a:r>
            <a:rPr lang="en-US" sz="1400" dirty="0">
              <a:solidFill>
                <a:schemeClr val="bg1"/>
              </a:solidFill>
            </a:rPr>
            <a:t>Curation/</a:t>
          </a:r>
          <a:br>
            <a:rPr lang="en-US" sz="1400" dirty="0">
              <a:solidFill>
                <a:schemeClr val="bg1"/>
              </a:solidFill>
            </a:rPr>
          </a:br>
          <a:r>
            <a:rPr lang="en-US" sz="1400" dirty="0">
              <a:solidFill>
                <a:schemeClr val="bg1"/>
              </a:solidFill>
            </a:rPr>
            <a:t>Preservation </a:t>
          </a:r>
        </a:p>
      </dgm:t>
    </dgm:pt>
    <dgm:pt modelId="{F44FB0D7-0C30-4CD3-930B-62A9BC351B2C}" type="parTrans" cxnId="{749E2093-D928-4F7B-8F39-12D3AA810D5A}">
      <dgm:prSet/>
      <dgm:spPr/>
      <dgm:t>
        <a:bodyPr/>
        <a:lstStyle/>
        <a:p>
          <a:endParaRPr lang="en-US"/>
        </a:p>
      </dgm:t>
    </dgm:pt>
    <dgm:pt modelId="{CC641E0C-5EED-46B4-97DA-5B0F5AC669DB}" type="sibTrans" cxnId="{749E2093-D928-4F7B-8F39-12D3AA810D5A}">
      <dgm:prSet/>
      <dgm:spPr/>
      <dgm:t>
        <a:bodyPr/>
        <a:lstStyle/>
        <a:p>
          <a:endParaRPr lang="en-US"/>
        </a:p>
      </dgm:t>
    </dgm:pt>
    <dgm:pt modelId="{6CCBA188-66DE-43B0-8B2C-00B4470534EB}">
      <dgm:prSet phldrT="[Text]" custT="1"/>
      <dgm:spPr>
        <a:solidFill>
          <a:schemeClr val="accent5">
            <a:lumMod val="75000"/>
          </a:schemeClr>
        </a:solidFill>
      </dgm:spPr>
      <dgm:t>
        <a:bodyPr/>
        <a:lstStyle/>
        <a:p>
          <a:r>
            <a:rPr lang="en-US" sz="1400" dirty="0">
              <a:solidFill>
                <a:schemeClr val="bg1"/>
              </a:solidFill>
            </a:rPr>
            <a:t>Study Design</a:t>
          </a:r>
        </a:p>
      </dgm:t>
    </dgm:pt>
    <dgm:pt modelId="{6C386154-1C6E-4302-8403-74A52F991855}" type="parTrans" cxnId="{A2D81468-221E-430D-9B8C-11246E072C25}">
      <dgm:prSet/>
      <dgm:spPr/>
      <dgm:t>
        <a:bodyPr/>
        <a:lstStyle/>
        <a:p>
          <a:endParaRPr lang="en-US"/>
        </a:p>
      </dgm:t>
    </dgm:pt>
    <dgm:pt modelId="{AADC9656-82D1-4489-9FF7-868D2849161E}" type="sibTrans" cxnId="{A2D81468-221E-430D-9B8C-11246E072C25}">
      <dgm:prSet/>
      <dgm:spPr/>
      <dgm:t>
        <a:bodyPr/>
        <a:lstStyle/>
        <a:p>
          <a:endParaRPr lang="en-US"/>
        </a:p>
      </dgm:t>
    </dgm:pt>
    <dgm:pt modelId="{67BF2B01-B3D5-2740-A5BB-A615D7880DC0}" type="pres">
      <dgm:prSet presAssocID="{5633691B-94C2-914E-A8C8-E98856305D1C}" presName="Name0" presStyleCnt="0">
        <dgm:presLayoutVars>
          <dgm:dir/>
          <dgm:resizeHandles val="exact"/>
        </dgm:presLayoutVars>
      </dgm:prSet>
      <dgm:spPr/>
    </dgm:pt>
    <dgm:pt modelId="{7490BD6C-2E40-3748-AE41-9826981685FF}" type="pres">
      <dgm:prSet presAssocID="{5633691B-94C2-914E-A8C8-E98856305D1C}" presName="cycle" presStyleCnt="0"/>
      <dgm:spPr/>
    </dgm:pt>
    <dgm:pt modelId="{7E03CC98-2A53-49CE-A045-27AAFDDB064C}" type="pres">
      <dgm:prSet presAssocID="{6CCBA188-66DE-43B0-8B2C-00B4470534EB}" presName="nodeFirstNode" presStyleLbl="node1" presStyleIdx="0" presStyleCnt="5">
        <dgm:presLayoutVars>
          <dgm:bulletEnabled val="1"/>
        </dgm:presLayoutVars>
      </dgm:prSet>
      <dgm:spPr/>
    </dgm:pt>
    <dgm:pt modelId="{4AB79C09-0924-4814-911A-6CB90836E37E}" type="pres">
      <dgm:prSet presAssocID="{AADC9656-82D1-4489-9FF7-868D2849161E}" presName="sibTransFirstNode" presStyleLbl="bgShp" presStyleIdx="0" presStyleCnt="1"/>
      <dgm:spPr/>
    </dgm:pt>
    <dgm:pt modelId="{74883EC4-6B8B-49BC-B6B8-4D65D9965BEA}" type="pres">
      <dgm:prSet presAssocID="{3E4C63B2-749E-924B-B034-0A3E67E28ED0}" presName="nodeFollowingNodes" presStyleLbl="node1" presStyleIdx="1" presStyleCnt="5" custRadScaleRad="102912" custRadScaleInc="10079">
        <dgm:presLayoutVars>
          <dgm:bulletEnabled val="1"/>
        </dgm:presLayoutVars>
      </dgm:prSet>
      <dgm:spPr/>
    </dgm:pt>
    <dgm:pt modelId="{89D83C6F-8D50-E647-B316-4CE32B1B048D}" type="pres">
      <dgm:prSet presAssocID="{4872239A-1D18-1046-9D1F-E845EBA4F083}" presName="nodeFollowingNodes" presStyleLbl="node1" presStyleIdx="2" presStyleCnt="5" custRadScaleRad="107064" custRadScaleInc="-9428">
        <dgm:presLayoutVars>
          <dgm:bulletEnabled val="1"/>
        </dgm:presLayoutVars>
      </dgm:prSet>
      <dgm:spPr/>
    </dgm:pt>
    <dgm:pt modelId="{1DCCF67A-553A-764E-BA35-E76828CD35C6}" type="pres">
      <dgm:prSet presAssocID="{0CF0B725-BD56-9647-9A14-C429C7F47CF2}" presName="nodeFollowingNodes" presStyleLbl="node1" presStyleIdx="3" presStyleCnt="5" custScaleY="96465" custRadScaleRad="112367" custRadScaleInc="9013">
        <dgm:presLayoutVars>
          <dgm:bulletEnabled val="1"/>
        </dgm:presLayoutVars>
      </dgm:prSet>
      <dgm:spPr/>
    </dgm:pt>
    <dgm:pt modelId="{3FF744CC-8414-4625-B9A0-9998E4C72FFB}" type="pres">
      <dgm:prSet presAssocID="{D40116D9-6A7B-43F3-AC33-07721D1199FF}" presName="nodeFollowingNodes" presStyleLbl="node1" presStyleIdx="4" presStyleCnt="5" custRadScaleRad="104935" custRadScaleInc="-15672">
        <dgm:presLayoutVars>
          <dgm:bulletEnabled val="1"/>
        </dgm:presLayoutVars>
      </dgm:prSet>
      <dgm:spPr/>
    </dgm:pt>
  </dgm:ptLst>
  <dgm:cxnLst>
    <dgm:cxn modelId="{63F5E31D-8566-4BFB-8311-89FDCD05E8A3}" type="presOf" srcId="{6CCBA188-66DE-43B0-8B2C-00B4470534EB}" destId="{7E03CC98-2A53-49CE-A045-27AAFDDB064C}" srcOrd="0" destOrd="0" presId="urn:microsoft.com/office/officeart/2005/8/layout/cycle3"/>
    <dgm:cxn modelId="{A2D81468-221E-430D-9B8C-11246E072C25}" srcId="{5633691B-94C2-914E-A8C8-E98856305D1C}" destId="{6CCBA188-66DE-43B0-8B2C-00B4470534EB}" srcOrd="0" destOrd="0" parTransId="{6C386154-1C6E-4302-8403-74A52F991855}" sibTransId="{AADC9656-82D1-4489-9FF7-868D2849161E}"/>
    <dgm:cxn modelId="{EDC59970-3AA3-487A-AE6A-33C5BD1073C3}" type="presOf" srcId="{D40116D9-6A7B-43F3-AC33-07721D1199FF}" destId="{3FF744CC-8414-4625-B9A0-9998E4C72FFB}" srcOrd="0" destOrd="0" presId="urn:microsoft.com/office/officeart/2005/8/layout/cycle3"/>
    <dgm:cxn modelId="{749E2093-D928-4F7B-8F39-12D3AA810D5A}" srcId="{5633691B-94C2-914E-A8C8-E98856305D1C}" destId="{D40116D9-6A7B-43F3-AC33-07721D1199FF}" srcOrd="4" destOrd="0" parTransId="{F44FB0D7-0C30-4CD3-930B-62A9BC351B2C}" sibTransId="{CC641E0C-5EED-46B4-97DA-5B0F5AC669DB}"/>
    <dgm:cxn modelId="{845170A4-D201-478F-983D-5DF9F182FAB8}" type="presOf" srcId="{AADC9656-82D1-4489-9FF7-868D2849161E}" destId="{4AB79C09-0924-4814-911A-6CB90836E37E}" srcOrd="0" destOrd="0" presId="urn:microsoft.com/office/officeart/2005/8/layout/cycle3"/>
    <dgm:cxn modelId="{441301A6-A249-47E8-914A-85B9C361F463}" type="presOf" srcId="{4872239A-1D18-1046-9D1F-E845EBA4F083}" destId="{89D83C6F-8D50-E647-B316-4CE32B1B048D}" srcOrd="0" destOrd="0" presId="urn:microsoft.com/office/officeart/2005/8/layout/cycle3"/>
    <dgm:cxn modelId="{B53774A7-4D39-8741-84FC-917B7F4304EB}" srcId="{5633691B-94C2-914E-A8C8-E98856305D1C}" destId="{4872239A-1D18-1046-9D1F-E845EBA4F083}" srcOrd="2" destOrd="0" parTransId="{DDA653FB-3C92-C94A-B071-326664EDE71C}" sibTransId="{EB7045E3-7B07-B340-AFBA-FC4713E37A0E}"/>
    <dgm:cxn modelId="{790AFEA9-F110-204F-ADF9-360C7F11D4AE}" srcId="{5633691B-94C2-914E-A8C8-E98856305D1C}" destId="{3E4C63B2-749E-924B-B034-0A3E67E28ED0}" srcOrd="1" destOrd="0" parTransId="{E6A7A26D-A46E-A242-A35A-CDE3154F062D}" sibTransId="{A55E3A61-CB1F-1742-AF62-881060C04837}"/>
    <dgm:cxn modelId="{F1074AAE-8D9E-4950-BFEB-2AAE05598E87}" type="presOf" srcId="{0CF0B725-BD56-9647-9A14-C429C7F47CF2}" destId="{1DCCF67A-553A-764E-BA35-E76828CD35C6}" srcOrd="0" destOrd="0" presId="urn:microsoft.com/office/officeart/2005/8/layout/cycle3"/>
    <dgm:cxn modelId="{3E9AE5B1-5725-41CF-9A8C-FD09C4416D28}" type="presOf" srcId="{5633691B-94C2-914E-A8C8-E98856305D1C}" destId="{67BF2B01-B3D5-2740-A5BB-A615D7880DC0}" srcOrd="0" destOrd="0" presId="urn:microsoft.com/office/officeart/2005/8/layout/cycle3"/>
    <dgm:cxn modelId="{5EE89DB3-9416-7648-9E37-4A9C86219607}" srcId="{5633691B-94C2-914E-A8C8-E98856305D1C}" destId="{0CF0B725-BD56-9647-9A14-C429C7F47CF2}" srcOrd="3" destOrd="0" parTransId="{C0DBB1C5-2C55-1843-82C1-99A13B71DD4B}" sibTransId="{F7E18863-BC40-5D48-95D6-70D984CB746F}"/>
    <dgm:cxn modelId="{41689EE2-8F53-40F8-99AE-6C3D4D1E3B8C}" type="presOf" srcId="{3E4C63B2-749E-924B-B034-0A3E67E28ED0}" destId="{74883EC4-6B8B-49BC-B6B8-4D65D9965BEA}" srcOrd="0" destOrd="0" presId="urn:microsoft.com/office/officeart/2005/8/layout/cycle3"/>
    <dgm:cxn modelId="{B1A697F6-836B-401E-8674-0C10E819B632}" type="presParOf" srcId="{67BF2B01-B3D5-2740-A5BB-A615D7880DC0}" destId="{7490BD6C-2E40-3748-AE41-9826981685FF}" srcOrd="0" destOrd="0" presId="urn:microsoft.com/office/officeart/2005/8/layout/cycle3"/>
    <dgm:cxn modelId="{A1392F21-89E0-47F9-9825-3A0D08BC97D3}" type="presParOf" srcId="{7490BD6C-2E40-3748-AE41-9826981685FF}" destId="{7E03CC98-2A53-49CE-A045-27AAFDDB064C}" srcOrd="0" destOrd="0" presId="urn:microsoft.com/office/officeart/2005/8/layout/cycle3"/>
    <dgm:cxn modelId="{4095F51C-89BA-418C-B411-114F7AE2EA44}" type="presParOf" srcId="{7490BD6C-2E40-3748-AE41-9826981685FF}" destId="{4AB79C09-0924-4814-911A-6CB90836E37E}" srcOrd="1" destOrd="0" presId="urn:microsoft.com/office/officeart/2005/8/layout/cycle3"/>
    <dgm:cxn modelId="{8BE2CE91-7210-4F8A-9ECF-7026CBF20336}" type="presParOf" srcId="{7490BD6C-2E40-3748-AE41-9826981685FF}" destId="{74883EC4-6B8B-49BC-B6B8-4D65D9965BEA}" srcOrd="2" destOrd="0" presId="urn:microsoft.com/office/officeart/2005/8/layout/cycle3"/>
    <dgm:cxn modelId="{CD9972CD-47DC-4D8D-870D-B847BAA84B4B}" type="presParOf" srcId="{7490BD6C-2E40-3748-AE41-9826981685FF}" destId="{89D83C6F-8D50-E647-B316-4CE32B1B048D}" srcOrd="3" destOrd="0" presId="urn:microsoft.com/office/officeart/2005/8/layout/cycle3"/>
    <dgm:cxn modelId="{82379135-9D43-4045-BFA4-B4860059F0C2}" type="presParOf" srcId="{7490BD6C-2E40-3748-AE41-9826981685FF}" destId="{1DCCF67A-553A-764E-BA35-E76828CD35C6}" srcOrd="4" destOrd="0" presId="urn:microsoft.com/office/officeart/2005/8/layout/cycle3"/>
    <dgm:cxn modelId="{D965F8C9-10CD-4F26-889F-315B41DC34D0}" type="presParOf" srcId="{7490BD6C-2E40-3748-AE41-9826981685FF}" destId="{3FF744CC-8414-4625-B9A0-9998E4C72FF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33691B-94C2-914E-A8C8-E98856305D1C}" type="doc">
      <dgm:prSet loTypeId="urn:microsoft.com/office/officeart/2005/8/layout/cycle3" loCatId="" qsTypeId="urn:microsoft.com/office/officeart/2005/8/quickstyle/simple4" qsCatId="simple" csTypeId="urn:microsoft.com/office/officeart/2005/8/colors/accent0_3" csCatId="mainScheme" phldr="1"/>
      <dgm:spPr/>
      <dgm:t>
        <a:bodyPr/>
        <a:lstStyle/>
        <a:p>
          <a:endParaRPr lang="en-US"/>
        </a:p>
      </dgm:t>
    </dgm:pt>
    <dgm:pt modelId="{3E4C63B2-749E-924B-B034-0A3E67E28ED0}">
      <dgm:prSet phldrT="[Text]" custT="1"/>
      <dgm:spPr>
        <a:solidFill>
          <a:schemeClr val="accent5">
            <a:lumMod val="75000"/>
          </a:schemeClr>
        </a:solidFill>
      </dgm:spPr>
      <dgm:t>
        <a:bodyPr/>
        <a:lstStyle/>
        <a:p>
          <a:r>
            <a:rPr lang="en-US" sz="1400" dirty="0">
              <a:solidFill>
                <a:schemeClr val="bg1"/>
              </a:solidFill>
            </a:rPr>
            <a:t>Data Collection</a:t>
          </a:r>
        </a:p>
      </dgm:t>
    </dgm:pt>
    <dgm:pt modelId="{E6A7A26D-A46E-A242-A35A-CDE3154F062D}" type="parTrans" cxnId="{790AFEA9-F110-204F-ADF9-360C7F11D4AE}">
      <dgm:prSet/>
      <dgm:spPr/>
      <dgm:t>
        <a:bodyPr/>
        <a:lstStyle/>
        <a:p>
          <a:endParaRPr lang="en-US"/>
        </a:p>
      </dgm:t>
    </dgm:pt>
    <dgm:pt modelId="{A55E3A61-CB1F-1742-AF62-881060C04837}" type="sibTrans" cxnId="{790AFEA9-F110-204F-ADF9-360C7F11D4AE}">
      <dgm:prSet/>
      <dgm:spPr/>
      <dgm:t>
        <a:bodyPr/>
        <a:lstStyle/>
        <a:p>
          <a:endParaRPr lang="en-US"/>
        </a:p>
      </dgm:t>
    </dgm:pt>
    <dgm:pt modelId="{0CF0B725-BD56-9647-9A14-C429C7F47CF2}">
      <dgm:prSet phldrT="[Text]" custT="1"/>
      <dgm:spPr>
        <a:solidFill>
          <a:schemeClr val="accent5">
            <a:lumMod val="75000"/>
          </a:schemeClr>
        </a:solidFill>
      </dgm:spPr>
      <dgm:t>
        <a:bodyPr/>
        <a:lstStyle/>
        <a:p>
          <a:r>
            <a:rPr lang="en-US" sz="1400" dirty="0">
              <a:solidFill>
                <a:schemeClr val="bg1"/>
              </a:solidFill>
            </a:rPr>
            <a:t>Publication/</a:t>
          </a:r>
          <a:br>
            <a:rPr lang="en-US" sz="1400" dirty="0">
              <a:solidFill>
                <a:schemeClr val="bg1"/>
              </a:solidFill>
            </a:rPr>
          </a:br>
          <a:r>
            <a:rPr lang="en-US" sz="1400" dirty="0">
              <a:solidFill>
                <a:schemeClr val="bg1"/>
              </a:solidFill>
            </a:rPr>
            <a:t>Data Sharing</a:t>
          </a:r>
        </a:p>
      </dgm:t>
    </dgm:pt>
    <dgm:pt modelId="{C0DBB1C5-2C55-1843-82C1-99A13B71DD4B}" type="parTrans" cxnId="{5EE89DB3-9416-7648-9E37-4A9C86219607}">
      <dgm:prSet/>
      <dgm:spPr/>
      <dgm:t>
        <a:bodyPr/>
        <a:lstStyle/>
        <a:p>
          <a:endParaRPr lang="en-US"/>
        </a:p>
      </dgm:t>
    </dgm:pt>
    <dgm:pt modelId="{F7E18863-BC40-5D48-95D6-70D984CB746F}" type="sibTrans" cxnId="{5EE89DB3-9416-7648-9E37-4A9C86219607}">
      <dgm:prSet/>
      <dgm:spPr/>
      <dgm:t>
        <a:bodyPr/>
        <a:lstStyle/>
        <a:p>
          <a:endParaRPr lang="en-US"/>
        </a:p>
      </dgm:t>
    </dgm:pt>
    <dgm:pt modelId="{4872239A-1D18-1046-9D1F-E845EBA4F083}">
      <dgm:prSet phldrT="[Text]" custT="1"/>
      <dgm:spPr>
        <a:solidFill>
          <a:schemeClr val="accent5">
            <a:lumMod val="75000"/>
          </a:schemeClr>
        </a:solidFill>
      </dgm:spPr>
      <dgm:t>
        <a:bodyPr/>
        <a:lstStyle/>
        <a:p>
          <a:r>
            <a:rPr lang="en-US" sz="1400" dirty="0">
              <a:solidFill>
                <a:schemeClr val="bg1"/>
              </a:solidFill>
            </a:rPr>
            <a:t>Data Processing/</a:t>
          </a:r>
          <a:br>
            <a:rPr lang="en-US" sz="1400" dirty="0">
              <a:solidFill>
                <a:schemeClr val="bg1"/>
              </a:solidFill>
            </a:rPr>
          </a:br>
          <a:r>
            <a:rPr lang="en-US" sz="1400" dirty="0">
              <a:solidFill>
                <a:schemeClr val="bg1"/>
              </a:solidFill>
            </a:rPr>
            <a:t>Analysis</a:t>
          </a:r>
        </a:p>
      </dgm:t>
    </dgm:pt>
    <dgm:pt modelId="{DDA653FB-3C92-C94A-B071-326664EDE71C}" type="parTrans" cxnId="{B53774A7-4D39-8741-84FC-917B7F4304EB}">
      <dgm:prSet/>
      <dgm:spPr/>
      <dgm:t>
        <a:bodyPr/>
        <a:lstStyle/>
        <a:p>
          <a:endParaRPr lang="en-US"/>
        </a:p>
      </dgm:t>
    </dgm:pt>
    <dgm:pt modelId="{EB7045E3-7B07-B340-AFBA-FC4713E37A0E}" type="sibTrans" cxnId="{B53774A7-4D39-8741-84FC-917B7F4304EB}">
      <dgm:prSet/>
      <dgm:spPr/>
      <dgm:t>
        <a:bodyPr/>
        <a:lstStyle/>
        <a:p>
          <a:endParaRPr lang="en-US"/>
        </a:p>
      </dgm:t>
    </dgm:pt>
    <dgm:pt modelId="{D40116D9-6A7B-43F3-AC33-07721D1199FF}">
      <dgm:prSet phldrT="[Text]" custT="1"/>
      <dgm:spPr>
        <a:solidFill>
          <a:schemeClr val="accent5">
            <a:lumMod val="75000"/>
          </a:schemeClr>
        </a:solidFill>
      </dgm:spPr>
      <dgm:t>
        <a:bodyPr/>
        <a:lstStyle/>
        <a:p>
          <a:r>
            <a:rPr lang="en-US" sz="1400" dirty="0">
              <a:solidFill>
                <a:schemeClr val="bg1"/>
              </a:solidFill>
            </a:rPr>
            <a:t>Curation/</a:t>
          </a:r>
          <a:br>
            <a:rPr lang="en-US" sz="1400" dirty="0">
              <a:solidFill>
                <a:schemeClr val="bg1"/>
              </a:solidFill>
            </a:rPr>
          </a:br>
          <a:r>
            <a:rPr lang="en-US" sz="1400" dirty="0">
              <a:solidFill>
                <a:schemeClr val="bg1"/>
              </a:solidFill>
            </a:rPr>
            <a:t>Preservation </a:t>
          </a:r>
        </a:p>
      </dgm:t>
    </dgm:pt>
    <dgm:pt modelId="{F44FB0D7-0C30-4CD3-930B-62A9BC351B2C}" type="parTrans" cxnId="{749E2093-D928-4F7B-8F39-12D3AA810D5A}">
      <dgm:prSet/>
      <dgm:spPr/>
      <dgm:t>
        <a:bodyPr/>
        <a:lstStyle/>
        <a:p>
          <a:endParaRPr lang="en-US"/>
        </a:p>
      </dgm:t>
    </dgm:pt>
    <dgm:pt modelId="{CC641E0C-5EED-46B4-97DA-5B0F5AC669DB}" type="sibTrans" cxnId="{749E2093-D928-4F7B-8F39-12D3AA810D5A}">
      <dgm:prSet/>
      <dgm:spPr/>
      <dgm:t>
        <a:bodyPr/>
        <a:lstStyle/>
        <a:p>
          <a:endParaRPr lang="en-US"/>
        </a:p>
      </dgm:t>
    </dgm:pt>
    <dgm:pt modelId="{6CCBA188-66DE-43B0-8B2C-00B4470534EB}">
      <dgm:prSet phldrT="[Text]" custT="1"/>
      <dgm:spPr>
        <a:solidFill>
          <a:schemeClr val="accent1">
            <a:lumMod val="75000"/>
          </a:schemeClr>
        </a:solidFill>
      </dgm:spPr>
      <dgm:t>
        <a:bodyPr/>
        <a:lstStyle/>
        <a:p>
          <a:r>
            <a:rPr lang="en-US" sz="1400" dirty="0">
              <a:solidFill>
                <a:schemeClr val="bg1"/>
              </a:solidFill>
            </a:rPr>
            <a:t>Study Design</a:t>
          </a:r>
        </a:p>
      </dgm:t>
    </dgm:pt>
    <dgm:pt modelId="{6C386154-1C6E-4302-8403-74A52F991855}" type="parTrans" cxnId="{A2D81468-221E-430D-9B8C-11246E072C25}">
      <dgm:prSet/>
      <dgm:spPr/>
      <dgm:t>
        <a:bodyPr/>
        <a:lstStyle/>
        <a:p>
          <a:endParaRPr lang="en-US"/>
        </a:p>
      </dgm:t>
    </dgm:pt>
    <dgm:pt modelId="{AADC9656-82D1-4489-9FF7-868D2849161E}" type="sibTrans" cxnId="{A2D81468-221E-430D-9B8C-11246E072C25}">
      <dgm:prSet/>
      <dgm:spPr/>
      <dgm:t>
        <a:bodyPr/>
        <a:lstStyle/>
        <a:p>
          <a:endParaRPr lang="en-US"/>
        </a:p>
      </dgm:t>
    </dgm:pt>
    <dgm:pt modelId="{67BF2B01-B3D5-2740-A5BB-A615D7880DC0}" type="pres">
      <dgm:prSet presAssocID="{5633691B-94C2-914E-A8C8-E98856305D1C}" presName="Name0" presStyleCnt="0">
        <dgm:presLayoutVars>
          <dgm:dir/>
          <dgm:resizeHandles val="exact"/>
        </dgm:presLayoutVars>
      </dgm:prSet>
      <dgm:spPr/>
    </dgm:pt>
    <dgm:pt modelId="{7490BD6C-2E40-3748-AE41-9826981685FF}" type="pres">
      <dgm:prSet presAssocID="{5633691B-94C2-914E-A8C8-E98856305D1C}" presName="cycle" presStyleCnt="0"/>
      <dgm:spPr/>
    </dgm:pt>
    <dgm:pt modelId="{7E03CC98-2A53-49CE-A045-27AAFDDB064C}" type="pres">
      <dgm:prSet presAssocID="{6CCBA188-66DE-43B0-8B2C-00B4470534EB}" presName="nodeFirstNode" presStyleLbl="node1" presStyleIdx="0" presStyleCnt="5">
        <dgm:presLayoutVars>
          <dgm:bulletEnabled val="1"/>
        </dgm:presLayoutVars>
      </dgm:prSet>
      <dgm:spPr/>
    </dgm:pt>
    <dgm:pt modelId="{4AB79C09-0924-4814-911A-6CB90836E37E}" type="pres">
      <dgm:prSet presAssocID="{AADC9656-82D1-4489-9FF7-868D2849161E}" presName="sibTransFirstNode" presStyleLbl="bgShp" presStyleIdx="0" presStyleCnt="1"/>
      <dgm:spPr/>
    </dgm:pt>
    <dgm:pt modelId="{74883EC4-6B8B-49BC-B6B8-4D65D9965BEA}" type="pres">
      <dgm:prSet presAssocID="{3E4C63B2-749E-924B-B034-0A3E67E28ED0}" presName="nodeFollowingNodes" presStyleLbl="node1" presStyleIdx="1" presStyleCnt="5" custRadScaleRad="102912" custRadScaleInc="10079">
        <dgm:presLayoutVars>
          <dgm:bulletEnabled val="1"/>
        </dgm:presLayoutVars>
      </dgm:prSet>
      <dgm:spPr/>
    </dgm:pt>
    <dgm:pt modelId="{89D83C6F-8D50-E647-B316-4CE32B1B048D}" type="pres">
      <dgm:prSet presAssocID="{4872239A-1D18-1046-9D1F-E845EBA4F083}" presName="nodeFollowingNodes" presStyleLbl="node1" presStyleIdx="2" presStyleCnt="5" custRadScaleRad="107064" custRadScaleInc="-9428">
        <dgm:presLayoutVars>
          <dgm:bulletEnabled val="1"/>
        </dgm:presLayoutVars>
      </dgm:prSet>
      <dgm:spPr/>
    </dgm:pt>
    <dgm:pt modelId="{1DCCF67A-553A-764E-BA35-E76828CD35C6}" type="pres">
      <dgm:prSet presAssocID="{0CF0B725-BD56-9647-9A14-C429C7F47CF2}" presName="nodeFollowingNodes" presStyleLbl="node1" presStyleIdx="3" presStyleCnt="5" custScaleY="96465" custRadScaleRad="112367" custRadScaleInc="9013">
        <dgm:presLayoutVars>
          <dgm:bulletEnabled val="1"/>
        </dgm:presLayoutVars>
      </dgm:prSet>
      <dgm:spPr/>
    </dgm:pt>
    <dgm:pt modelId="{3FF744CC-8414-4625-B9A0-9998E4C72FFB}" type="pres">
      <dgm:prSet presAssocID="{D40116D9-6A7B-43F3-AC33-07721D1199FF}" presName="nodeFollowingNodes" presStyleLbl="node1" presStyleIdx="4" presStyleCnt="5" custRadScaleRad="104935" custRadScaleInc="-15672">
        <dgm:presLayoutVars>
          <dgm:bulletEnabled val="1"/>
        </dgm:presLayoutVars>
      </dgm:prSet>
      <dgm:spPr/>
    </dgm:pt>
  </dgm:ptLst>
  <dgm:cxnLst>
    <dgm:cxn modelId="{A2D81468-221E-430D-9B8C-11246E072C25}" srcId="{5633691B-94C2-914E-A8C8-E98856305D1C}" destId="{6CCBA188-66DE-43B0-8B2C-00B4470534EB}" srcOrd="0" destOrd="0" parTransId="{6C386154-1C6E-4302-8403-74A52F991855}" sibTransId="{AADC9656-82D1-4489-9FF7-868D2849161E}"/>
    <dgm:cxn modelId="{EFCECA7D-72CC-4B08-BEC3-90EBD27D5576}" type="presOf" srcId="{3E4C63B2-749E-924B-B034-0A3E67E28ED0}" destId="{74883EC4-6B8B-49BC-B6B8-4D65D9965BEA}" srcOrd="0" destOrd="0" presId="urn:microsoft.com/office/officeart/2005/8/layout/cycle3"/>
    <dgm:cxn modelId="{749E2093-D928-4F7B-8F39-12D3AA810D5A}" srcId="{5633691B-94C2-914E-A8C8-E98856305D1C}" destId="{D40116D9-6A7B-43F3-AC33-07721D1199FF}" srcOrd="4" destOrd="0" parTransId="{F44FB0D7-0C30-4CD3-930B-62A9BC351B2C}" sibTransId="{CC641E0C-5EED-46B4-97DA-5B0F5AC669DB}"/>
    <dgm:cxn modelId="{B53774A7-4D39-8741-84FC-917B7F4304EB}" srcId="{5633691B-94C2-914E-A8C8-E98856305D1C}" destId="{4872239A-1D18-1046-9D1F-E845EBA4F083}" srcOrd="2" destOrd="0" parTransId="{DDA653FB-3C92-C94A-B071-326664EDE71C}" sibTransId="{EB7045E3-7B07-B340-AFBA-FC4713E37A0E}"/>
    <dgm:cxn modelId="{790AFEA9-F110-204F-ADF9-360C7F11D4AE}" srcId="{5633691B-94C2-914E-A8C8-E98856305D1C}" destId="{3E4C63B2-749E-924B-B034-0A3E67E28ED0}" srcOrd="1" destOrd="0" parTransId="{E6A7A26D-A46E-A242-A35A-CDE3154F062D}" sibTransId="{A55E3A61-CB1F-1742-AF62-881060C04837}"/>
    <dgm:cxn modelId="{F80292B2-218F-4AFD-AD0A-2CE9745BCC34}" type="presOf" srcId="{5633691B-94C2-914E-A8C8-E98856305D1C}" destId="{67BF2B01-B3D5-2740-A5BB-A615D7880DC0}" srcOrd="0" destOrd="0" presId="urn:microsoft.com/office/officeart/2005/8/layout/cycle3"/>
    <dgm:cxn modelId="{5EE89DB3-9416-7648-9E37-4A9C86219607}" srcId="{5633691B-94C2-914E-A8C8-E98856305D1C}" destId="{0CF0B725-BD56-9647-9A14-C429C7F47CF2}" srcOrd="3" destOrd="0" parTransId="{C0DBB1C5-2C55-1843-82C1-99A13B71DD4B}" sibTransId="{F7E18863-BC40-5D48-95D6-70D984CB746F}"/>
    <dgm:cxn modelId="{B22437B7-18BA-4C00-80E2-A0F8578A526C}" type="presOf" srcId="{0CF0B725-BD56-9647-9A14-C429C7F47CF2}" destId="{1DCCF67A-553A-764E-BA35-E76828CD35C6}" srcOrd="0" destOrd="0" presId="urn:microsoft.com/office/officeart/2005/8/layout/cycle3"/>
    <dgm:cxn modelId="{49A140D8-1063-4298-82BA-416B69032B6F}" type="presOf" srcId="{D40116D9-6A7B-43F3-AC33-07721D1199FF}" destId="{3FF744CC-8414-4625-B9A0-9998E4C72FFB}" srcOrd="0" destOrd="0" presId="urn:microsoft.com/office/officeart/2005/8/layout/cycle3"/>
    <dgm:cxn modelId="{B01620DC-9EB4-4CF0-81B3-D7ABDE2F0A9D}" type="presOf" srcId="{AADC9656-82D1-4489-9FF7-868D2849161E}" destId="{4AB79C09-0924-4814-911A-6CB90836E37E}" srcOrd="0" destOrd="0" presId="urn:microsoft.com/office/officeart/2005/8/layout/cycle3"/>
    <dgm:cxn modelId="{83AD6FE6-90A3-4F88-841B-5342858BB1CA}" type="presOf" srcId="{6CCBA188-66DE-43B0-8B2C-00B4470534EB}" destId="{7E03CC98-2A53-49CE-A045-27AAFDDB064C}" srcOrd="0" destOrd="0" presId="urn:microsoft.com/office/officeart/2005/8/layout/cycle3"/>
    <dgm:cxn modelId="{5ECAF9F1-6D78-4C17-882D-FC62C5EA4363}" type="presOf" srcId="{4872239A-1D18-1046-9D1F-E845EBA4F083}" destId="{89D83C6F-8D50-E647-B316-4CE32B1B048D}" srcOrd="0" destOrd="0" presId="urn:microsoft.com/office/officeart/2005/8/layout/cycle3"/>
    <dgm:cxn modelId="{C358ABBA-D3FF-4F65-A483-981687F774A4}" type="presParOf" srcId="{67BF2B01-B3D5-2740-A5BB-A615D7880DC0}" destId="{7490BD6C-2E40-3748-AE41-9826981685FF}" srcOrd="0" destOrd="0" presId="urn:microsoft.com/office/officeart/2005/8/layout/cycle3"/>
    <dgm:cxn modelId="{D149A046-91EB-4439-9C60-FF521A1F5DD9}" type="presParOf" srcId="{7490BD6C-2E40-3748-AE41-9826981685FF}" destId="{7E03CC98-2A53-49CE-A045-27AAFDDB064C}" srcOrd="0" destOrd="0" presId="urn:microsoft.com/office/officeart/2005/8/layout/cycle3"/>
    <dgm:cxn modelId="{A919DAC5-D44C-4B14-ADFB-E85925235697}" type="presParOf" srcId="{7490BD6C-2E40-3748-AE41-9826981685FF}" destId="{4AB79C09-0924-4814-911A-6CB90836E37E}" srcOrd="1" destOrd="0" presId="urn:microsoft.com/office/officeart/2005/8/layout/cycle3"/>
    <dgm:cxn modelId="{F7DBF741-2DD7-4281-9DD3-3C016C63C8BF}" type="presParOf" srcId="{7490BD6C-2E40-3748-AE41-9826981685FF}" destId="{74883EC4-6B8B-49BC-B6B8-4D65D9965BEA}" srcOrd="2" destOrd="0" presId="urn:microsoft.com/office/officeart/2005/8/layout/cycle3"/>
    <dgm:cxn modelId="{BB34F274-725F-459C-8DB9-3F0490C24B2D}" type="presParOf" srcId="{7490BD6C-2E40-3748-AE41-9826981685FF}" destId="{89D83C6F-8D50-E647-B316-4CE32B1B048D}" srcOrd="3" destOrd="0" presId="urn:microsoft.com/office/officeart/2005/8/layout/cycle3"/>
    <dgm:cxn modelId="{D51E47EA-709C-400F-BF4A-55B7CF8691BE}" type="presParOf" srcId="{7490BD6C-2E40-3748-AE41-9826981685FF}" destId="{1DCCF67A-553A-764E-BA35-E76828CD35C6}" srcOrd="4" destOrd="0" presId="urn:microsoft.com/office/officeart/2005/8/layout/cycle3"/>
    <dgm:cxn modelId="{7877F261-3533-4F0F-AE7E-3E19A63E3C74}" type="presParOf" srcId="{7490BD6C-2E40-3748-AE41-9826981685FF}" destId="{3FF744CC-8414-4625-B9A0-9998E4C72FF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33691B-94C2-914E-A8C8-E98856305D1C}" type="doc">
      <dgm:prSet loTypeId="urn:microsoft.com/office/officeart/2005/8/layout/cycle3" loCatId="" qsTypeId="urn:microsoft.com/office/officeart/2005/8/quickstyle/simple4" qsCatId="simple" csTypeId="urn:microsoft.com/office/officeart/2005/8/colors/accent0_3" csCatId="mainScheme" phldr="1"/>
      <dgm:spPr/>
      <dgm:t>
        <a:bodyPr/>
        <a:lstStyle/>
        <a:p>
          <a:endParaRPr lang="en-US"/>
        </a:p>
      </dgm:t>
    </dgm:pt>
    <dgm:pt modelId="{3E4C63B2-749E-924B-B034-0A3E67E28ED0}">
      <dgm:prSet phldrT="[Text]" custT="1"/>
      <dgm:spPr>
        <a:solidFill>
          <a:schemeClr val="accent1">
            <a:lumMod val="75000"/>
          </a:schemeClr>
        </a:solidFill>
      </dgm:spPr>
      <dgm:t>
        <a:bodyPr/>
        <a:lstStyle/>
        <a:p>
          <a:r>
            <a:rPr lang="en-US" sz="1400" dirty="0">
              <a:solidFill>
                <a:schemeClr val="bg1"/>
              </a:solidFill>
            </a:rPr>
            <a:t>Data Collection</a:t>
          </a:r>
        </a:p>
      </dgm:t>
    </dgm:pt>
    <dgm:pt modelId="{E6A7A26D-A46E-A242-A35A-CDE3154F062D}" type="parTrans" cxnId="{790AFEA9-F110-204F-ADF9-360C7F11D4AE}">
      <dgm:prSet/>
      <dgm:spPr/>
      <dgm:t>
        <a:bodyPr/>
        <a:lstStyle/>
        <a:p>
          <a:endParaRPr lang="en-US"/>
        </a:p>
      </dgm:t>
    </dgm:pt>
    <dgm:pt modelId="{A55E3A61-CB1F-1742-AF62-881060C04837}" type="sibTrans" cxnId="{790AFEA9-F110-204F-ADF9-360C7F11D4AE}">
      <dgm:prSet/>
      <dgm:spPr/>
      <dgm:t>
        <a:bodyPr/>
        <a:lstStyle/>
        <a:p>
          <a:endParaRPr lang="en-US"/>
        </a:p>
      </dgm:t>
    </dgm:pt>
    <dgm:pt modelId="{0CF0B725-BD56-9647-9A14-C429C7F47CF2}">
      <dgm:prSet phldrT="[Text]" custT="1"/>
      <dgm:spPr>
        <a:solidFill>
          <a:schemeClr val="accent5">
            <a:lumMod val="75000"/>
          </a:schemeClr>
        </a:solidFill>
      </dgm:spPr>
      <dgm:t>
        <a:bodyPr/>
        <a:lstStyle/>
        <a:p>
          <a:r>
            <a:rPr lang="en-US" sz="1400" dirty="0">
              <a:solidFill>
                <a:schemeClr val="bg1"/>
              </a:solidFill>
            </a:rPr>
            <a:t>Publication/</a:t>
          </a:r>
          <a:br>
            <a:rPr lang="en-US" sz="1400" dirty="0">
              <a:solidFill>
                <a:schemeClr val="bg1"/>
              </a:solidFill>
            </a:rPr>
          </a:br>
          <a:r>
            <a:rPr lang="en-US" sz="1400" dirty="0">
              <a:solidFill>
                <a:schemeClr val="bg1"/>
              </a:solidFill>
            </a:rPr>
            <a:t>Data Sharing</a:t>
          </a:r>
        </a:p>
      </dgm:t>
    </dgm:pt>
    <dgm:pt modelId="{C0DBB1C5-2C55-1843-82C1-99A13B71DD4B}" type="parTrans" cxnId="{5EE89DB3-9416-7648-9E37-4A9C86219607}">
      <dgm:prSet/>
      <dgm:spPr/>
      <dgm:t>
        <a:bodyPr/>
        <a:lstStyle/>
        <a:p>
          <a:endParaRPr lang="en-US"/>
        </a:p>
      </dgm:t>
    </dgm:pt>
    <dgm:pt modelId="{F7E18863-BC40-5D48-95D6-70D984CB746F}" type="sibTrans" cxnId="{5EE89DB3-9416-7648-9E37-4A9C86219607}">
      <dgm:prSet/>
      <dgm:spPr/>
      <dgm:t>
        <a:bodyPr/>
        <a:lstStyle/>
        <a:p>
          <a:endParaRPr lang="en-US"/>
        </a:p>
      </dgm:t>
    </dgm:pt>
    <dgm:pt modelId="{4872239A-1D18-1046-9D1F-E845EBA4F083}">
      <dgm:prSet phldrT="[Text]" custT="1"/>
      <dgm:spPr>
        <a:solidFill>
          <a:schemeClr val="accent5">
            <a:lumMod val="75000"/>
          </a:schemeClr>
        </a:solidFill>
      </dgm:spPr>
      <dgm:t>
        <a:bodyPr/>
        <a:lstStyle/>
        <a:p>
          <a:r>
            <a:rPr lang="en-US" sz="1400" dirty="0">
              <a:solidFill>
                <a:schemeClr val="bg1"/>
              </a:solidFill>
            </a:rPr>
            <a:t>Data Processing/</a:t>
          </a:r>
          <a:br>
            <a:rPr lang="en-US" sz="1400" dirty="0">
              <a:solidFill>
                <a:schemeClr val="bg1"/>
              </a:solidFill>
            </a:rPr>
          </a:br>
          <a:r>
            <a:rPr lang="en-US" sz="1400" dirty="0">
              <a:solidFill>
                <a:schemeClr val="bg1"/>
              </a:solidFill>
            </a:rPr>
            <a:t>Analysis</a:t>
          </a:r>
        </a:p>
      </dgm:t>
    </dgm:pt>
    <dgm:pt modelId="{DDA653FB-3C92-C94A-B071-326664EDE71C}" type="parTrans" cxnId="{B53774A7-4D39-8741-84FC-917B7F4304EB}">
      <dgm:prSet/>
      <dgm:spPr/>
      <dgm:t>
        <a:bodyPr/>
        <a:lstStyle/>
        <a:p>
          <a:endParaRPr lang="en-US"/>
        </a:p>
      </dgm:t>
    </dgm:pt>
    <dgm:pt modelId="{EB7045E3-7B07-B340-AFBA-FC4713E37A0E}" type="sibTrans" cxnId="{B53774A7-4D39-8741-84FC-917B7F4304EB}">
      <dgm:prSet/>
      <dgm:spPr/>
      <dgm:t>
        <a:bodyPr/>
        <a:lstStyle/>
        <a:p>
          <a:endParaRPr lang="en-US"/>
        </a:p>
      </dgm:t>
    </dgm:pt>
    <dgm:pt modelId="{D40116D9-6A7B-43F3-AC33-07721D1199FF}">
      <dgm:prSet phldrT="[Text]" custT="1"/>
      <dgm:spPr>
        <a:solidFill>
          <a:schemeClr val="accent5">
            <a:lumMod val="75000"/>
          </a:schemeClr>
        </a:solidFill>
      </dgm:spPr>
      <dgm:t>
        <a:bodyPr/>
        <a:lstStyle/>
        <a:p>
          <a:r>
            <a:rPr lang="en-US" sz="1400" dirty="0">
              <a:solidFill>
                <a:schemeClr val="bg1"/>
              </a:solidFill>
            </a:rPr>
            <a:t>Curation/</a:t>
          </a:r>
          <a:br>
            <a:rPr lang="en-US" sz="1400" dirty="0">
              <a:solidFill>
                <a:schemeClr val="bg1"/>
              </a:solidFill>
            </a:rPr>
          </a:br>
          <a:r>
            <a:rPr lang="en-US" sz="1400" dirty="0">
              <a:solidFill>
                <a:schemeClr val="bg1"/>
              </a:solidFill>
            </a:rPr>
            <a:t>Preservation </a:t>
          </a:r>
        </a:p>
      </dgm:t>
    </dgm:pt>
    <dgm:pt modelId="{F44FB0D7-0C30-4CD3-930B-62A9BC351B2C}" type="parTrans" cxnId="{749E2093-D928-4F7B-8F39-12D3AA810D5A}">
      <dgm:prSet/>
      <dgm:spPr/>
      <dgm:t>
        <a:bodyPr/>
        <a:lstStyle/>
        <a:p>
          <a:endParaRPr lang="en-US"/>
        </a:p>
      </dgm:t>
    </dgm:pt>
    <dgm:pt modelId="{CC641E0C-5EED-46B4-97DA-5B0F5AC669DB}" type="sibTrans" cxnId="{749E2093-D928-4F7B-8F39-12D3AA810D5A}">
      <dgm:prSet/>
      <dgm:spPr/>
      <dgm:t>
        <a:bodyPr/>
        <a:lstStyle/>
        <a:p>
          <a:endParaRPr lang="en-US"/>
        </a:p>
      </dgm:t>
    </dgm:pt>
    <dgm:pt modelId="{6CCBA188-66DE-43B0-8B2C-00B4470534EB}">
      <dgm:prSet phldrT="[Text]" custT="1"/>
      <dgm:spPr>
        <a:solidFill>
          <a:schemeClr val="accent5">
            <a:lumMod val="75000"/>
          </a:schemeClr>
        </a:solidFill>
      </dgm:spPr>
      <dgm:t>
        <a:bodyPr/>
        <a:lstStyle/>
        <a:p>
          <a:r>
            <a:rPr lang="en-US" sz="1400" dirty="0">
              <a:solidFill>
                <a:schemeClr val="bg1"/>
              </a:solidFill>
            </a:rPr>
            <a:t>Study Design</a:t>
          </a:r>
        </a:p>
      </dgm:t>
    </dgm:pt>
    <dgm:pt modelId="{6C386154-1C6E-4302-8403-74A52F991855}" type="parTrans" cxnId="{A2D81468-221E-430D-9B8C-11246E072C25}">
      <dgm:prSet/>
      <dgm:spPr/>
      <dgm:t>
        <a:bodyPr/>
        <a:lstStyle/>
        <a:p>
          <a:endParaRPr lang="en-US"/>
        </a:p>
      </dgm:t>
    </dgm:pt>
    <dgm:pt modelId="{AADC9656-82D1-4489-9FF7-868D2849161E}" type="sibTrans" cxnId="{A2D81468-221E-430D-9B8C-11246E072C25}">
      <dgm:prSet/>
      <dgm:spPr/>
      <dgm:t>
        <a:bodyPr/>
        <a:lstStyle/>
        <a:p>
          <a:endParaRPr lang="en-US"/>
        </a:p>
      </dgm:t>
    </dgm:pt>
    <dgm:pt modelId="{67BF2B01-B3D5-2740-A5BB-A615D7880DC0}" type="pres">
      <dgm:prSet presAssocID="{5633691B-94C2-914E-A8C8-E98856305D1C}" presName="Name0" presStyleCnt="0">
        <dgm:presLayoutVars>
          <dgm:dir/>
          <dgm:resizeHandles val="exact"/>
        </dgm:presLayoutVars>
      </dgm:prSet>
      <dgm:spPr/>
    </dgm:pt>
    <dgm:pt modelId="{7490BD6C-2E40-3748-AE41-9826981685FF}" type="pres">
      <dgm:prSet presAssocID="{5633691B-94C2-914E-A8C8-E98856305D1C}" presName="cycle" presStyleCnt="0"/>
      <dgm:spPr/>
    </dgm:pt>
    <dgm:pt modelId="{7E03CC98-2A53-49CE-A045-27AAFDDB064C}" type="pres">
      <dgm:prSet presAssocID="{6CCBA188-66DE-43B0-8B2C-00B4470534EB}" presName="nodeFirstNode" presStyleLbl="node1" presStyleIdx="0" presStyleCnt="5">
        <dgm:presLayoutVars>
          <dgm:bulletEnabled val="1"/>
        </dgm:presLayoutVars>
      </dgm:prSet>
      <dgm:spPr/>
    </dgm:pt>
    <dgm:pt modelId="{4AB79C09-0924-4814-911A-6CB90836E37E}" type="pres">
      <dgm:prSet presAssocID="{AADC9656-82D1-4489-9FF7-868D2849161E}" presName="sibTransFirstNode" presStyleLbl="bgShp" presStyleIdx="0" presStyleCnt="1"/>
      <dgm:spPr/>
    </dgm:pt>
    <dgm:pt modelId="{74883EC4-6B8B-49BC-B6B8-4D65D9965BEA}" type="pres">
      <dgm:prSet presAssocID="{3E4C63B2-749E-924B-B034-0A3E67E28ED0}" presName="nodeFollowingNodes" presStyleLbl="node1" presStyleIdx="1" presStyleCnt="5" custRadScaleRad="102912" custRadScaleInc="10079">
        <dgm:presLayoutVars>
          <dgm:bulletEnabled val="1"/>
        </dgm:presLayoutVars>
      </dgm:prSet>
      <dgm:spPr/>
    </dgm:pt>
    <dgm:pt modelId="{89D83C6F-8D50-E647-B316-4CE32B1B048D}" type="pres">
      <dgm:prSet presAssocID="{4872239A-1D18-1046-9D1F-E845EBA4F083}" presName="nodeFollowingNodes" presStyleLbl="node1" presStyleIdx="2" presStyleCnt="5" custRadScaleRad="107064" custRadScaleInc="-9428">
        <dgm:presLayoutVars>
          <dgm:bulletEnabled val="1"/>
        </dgm:presLayoutVars>
      </dgm:prSet>
      <dgm:spPr/>
    </dgm:pt>
    <dgm:pt modelId="{1DCCF67A-553A-764E-BA35-E76828CD35C6}" type="pres">
      <dgm:prSet presAssocID="{0CF0B725-BD56-9647-9A14-C429C7F47CF2}" presName="nodeFollowingNodes" presStyleLbl="node1" presStyleIdx="3" presStyleCnt="5" custScaleY="96465" custRadScaleRad="112367" custRadScaleInc="9013">
        <dgm:presLayoutVars>
          <dgm:bulletEnabled val="1"/>
        </dgm:presLayoutVars>
      </dgm:prSet>
      <dgm:spPr/>
    </dgm:pt>
    <dgm:pt modelId="{3FF744CC-8414-4625-B9A0-9998E4C72FFB}" type="pres">
      <dgm:prSet presAssocID="{D40116D9-6A7B-43F3-AC33-07721D1199FF}" presName="nodeFollowingNodes" presStyleLbl="node1" presStyleIdx="4" presStyleCnt="5" custRadScaleRad="104935" custRadScaleInc="-15672">
        <dgm:presLayoutVars>
          <dgm:bulletEnabled val="1"/>
        </dgm:presLayoutVars>
      </dgm:prSet>
      <dgm:spPr/>
    </dgm:pt>
  </dgm:ptLst>
  <dgm:cxnLst>
    <dgm:cxn modelId="{89E8D912-5BD8-4B41-843B-4E122ABDECB5}" type="presOf" srcId="{5633691B-94C2-914E-A8C8-E98856305D1C}" destId="{67BF2B01-B3D5-2740-A5BB-A615D7880DC0}" srcOrd="0" destOrd="0" presId="urn:microsoft.com/office/officeart/2005/8/layout/cycle3"/>
    <dgm:cxn modelId="{689A332E-49EA-4DC7-8704-F724CB4CC364}" type="presOf" srcId="{3E4C63B2-749E-924B-B034-0A3E67E28ED0}" destId="{74883EC4-6B8B-49BC-B6B8-4D65D9965BEA}" srcOrd="0" destOrd="0" presId="urn:microsoft.com/office/officeart/2005/8/layout/cycle3"/>
    <dgm:cxn modelId="{8BE0C344-437C-4057-803B-53D1F3830706}" type="presOf" srcId="{0CF0B725-BD56-9647-9A14-C429C7F47CF2}" destId="{1DCCF67A-553A-764E-BA35-E76828CD35C6}" srcOrd="0" destOrd="0" presId="urn:microsoft.com/office/officeart/2005/8/layout/cycle3"/>
    <dgm:cxn modelId="{CD8B875B-08DE-4754-8401-9053DE57782E}" type="presOf" srcId="{4872239A-1D18-1046-9D1F-E845EBA4F083}" destId="{89D83C6F-8D50-E647-B316-4CE32B1B048D}" srcOrd="0" destOrd="0" presId="urn:microsoft.com/office/officeart/2005/8/layout/cycle3"/>
    <dgm:cxn modelId="{A2D81468-221E-430D-9B8C-11246E072C25}" srcId="{5633691B-94C2-914E-A8C8-E98856305D1C}" destId="{6CCBA188-66DE-43B0-8B2C-00B4470534EB}" srcOrd="0" destOrd="0" parTransId="{6C386154-1C6E-4302-8403-74A52F991855}" sibTransId="{AADC9656-82D1-4489-9FF7-868D2849161E}"/>
    <dgm:cxn modelId="{064DD77E-F247-4717-95D7-E709722C63B6}" type="presOf" srcId="{6CCBA188-66DE-43B0-8B2C-00B4470534EB}" destId="{7E03CC98-2A53-49CE-A045-27AAFDDB064C}" srcOrd="0" destOrd="0" presId="urn:microsoft.com/office/officeart/2005/8/layout/cycle3"/>
    <dgm:cxn modelId="{749E2093-D928-4F7B-8F39-12D3AA810D5A}" srcId="{5633691B-94C2-914E-A8C8-E98856305D1C}" destId="{D40116D9-6A7B-43F3-AC33-07721D1199FF}" srcOrd="4" destOrd="0" parTransId="{F44FB0D7-0C30-4CD3-930B-62A9BC351B2C}" sibTransId="{CC641E0C-5EED-46B4-97DA-5B0F5AC669DB}"/>
    <dgm:cxn modelId="{1553DF9B-E73D-4DA6-A701-71D3B738BBE8}" type="presOf" srcId="{AADC9656-82D1-4489-9FF7-868D2849161E}" destId="{4AB79C09-0924-4814-911A-6CB90836E37E}" srcOrd="0" destOrd="0" presId="urn:microsoft.com/office/officeart/2005/8/layout/cycle3"/>
    <dgm:cxn modelId="{B53774A7-4D39-8741-84FC-917B7F4304EB}" srcId="{5633691B-94C2-914E-A8C8-E98856305D1C}" destId="{4872239A-1D18-1046-9D1F-E845EBA4F083}" srcOrd="2" destOrd="0" parTransId="{DDA653FB-3C92-C94A-B071-326664EDE71C}" sibTransId="{EB7045E3-7B07-B340-AFBA-FC4713E37A0E}"/>
    <dgm:cxn modelId="{790AFEA9-F110-204F-ADF9-360C7F11D4AE}" srcId="{5633691B-94C2-914E-A8C8-E98856305D1C}" destId="{3E4C63B2-749E-924B-B034-0A3E67E28ED0}" srcOrd="1" destOrd="0" parTransId="{E6A7A26D-A46E-A242-A35A-CDE3154F062D}" sibTransId="{A55E3A61-CB1F-1742-AF62-881060C04837}"/>
    <dgm:cxn modelId="{315D2DAC-7320-44F4-8FFC-628AE3B0C1F7}" type="presOf" srcId="{D40116D9-6A7B-43F3-AC33-07721D1199FF}" destId="{3FF744CC-8414-4625-B9A0-9998E4C72FFB}" srcOrd="0" destOrd="0" presId="urn:microsoft.com/office/officeart/2005/8/layout/cycle3"/>
    <dgm:cxn modelId="{5EE89DB3-9416-7648-9E37-4A9C86219607}" srcId="{5633691B-94C2-914E-A8C8-E98856305D1C}" destId="{0CF0B725-BD56-9647-9A14-C429C7F47CF2}" srcOrd="3" destOrd="0" parTransId="{C0DBB1C5-2C55-1843-82C1-99A13B71DD4B}" sibTransId="{F7E18863-BC40-5D48-95D6-70D984CB746F}"/>
    <dgm:cxn modelId="{CD7F2C98-1D95-482B-881F-7641C0CE896D}" type="presParOf" srcId="{67BF2B01-B3D5-2740-A5BB-A615D7880DC0}" destId="{7490BD6C-2E40-3748-AE41-9826981685FF}" srcOrd="0" destOrd="0" presId="urn:microsoft.com/office/officeart/2005/8/layout/cycle3"/>
    <dgm:cxn modelId="{E7E71453-4402-4571-8C94-926E03903333}" type="presParOf" srcId="{7490BD6C-2E40-3748-AE41-9826981685FF}" destId="{7E03CC98-2A53-49CE-A045-27AAFDDB064C}" srcOrd="0" destOrd="0" presId="urn:microsoft.com/office/officeart/2005/8/layout/cycle3"/>
    <dgm:cxn modelId="{500BB5FB-058B-4D75-8D0F-CF90BAF2CECE}" type="presParOf" srcId="{7490BD6C-2E40-3748-AE41-9826981685FF}" destId="{4AB79C09-0924-4814-911A-6CB90836E37E}" srcOrd="1" destOrd="0" presId="urn:microsoft.com/office/officeart/2005/8/layout/cycle3"/>
    <dgm:cxn modelId="{9D046B68-8A9C-49C8-B4E8-9F5EC9B3CD43}" type="presParOf" srcId="{7490BD6C-2E40-3748-AE41-9826981685FF}" destId="{74883EC4-6B8B-49BC-B6B8-4D65D9965BEA}" srcOrd="2" destOrd="0" presId="urn:microsoft.com/office/officeart/2005/8/layout/cycle3"/>
    <dgm:cxn modelId="{887524D3-A8C5-4165-BBE9-55B51CE0F07B}" type="presParOf" srcId="{7490BD6C-2E40-3748-AE41-9826981685FF}" destId="{89D83C6F-8D50-E647-B316-4CE32B1B048D}" srcOrd="3" destOrd="0" presId="urn:microsoft.com/office/officeart/2005/8/layout/cycle3"/>
    <dgm:cxn modelId="{1121F7F0-006B-403D-8629-300669520469}" type="presParOf" srcId="{7490BD6C-2E40-3748-AE41-9826981685FF}" destId="{1DCCF67A-553A-764E-BA35-E76828CD35C6}" srcOrd="4" destOrd="0" presId="urn:microsoft.com/office/officeart/2005/8/layout/cycle3"/>
    <dgm:cxn modelId="{8471B2E4-C632-4E6C-9AB4-906F97072218}" type="presParOf" srcId="{7490BD6C-2E40-3748-AE41-9826981685FF}" destId="{3FF744CC-8414-4625-B9A0-9998E4C72FF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33691B-94C2-914E-A8C8-E98856305D1C}" type="doc">
      <dgm:prSet loTypeId="urn:microsoft.com/office/officeart/2005/8/layout/cycle3" loCatId="" qsTypeId="urn:microsoft.com/office/officeart/2005/8/quickstyle/simple4" qsCatId="simple" csTypeId="urn:microsoft.com/office/officeart/2005/8/colors/accent0_3" csCatId="mainScheme" phldr="1"/>
      <dgm:spPr/>
      <dgm:t>
        <a:bodyPr/>
        <a:lstStyle/>
        <a:p>
          <a:endParaRPr lang="en-US"/>
        </a:p>
      </dgm:t>
    </dgm:pt>
    <dgm:pt modelId="{3E4C63B2-749E-924B-B034-0A3E67E28ED0}">
      <dgm:prSet phldrT="[Text]" custT="1"/>
      <dgm:spPr>
        <a:solidFill>
          <a:schemeClr val="accent5">
            <a:lumMod val="75000"/>
          </a:schemeClr>
        </a:solidFill>
      </dgm:spPr>
      <dgm:t>
        <a:bodyPr/>
        <a:lstStyle/>
        <a:p>
          <a:r>
            <a:rPr lang="en-US" sz="1400" dirty="0">
              <a:solidFill>
                <a:schemeClr val="bg1"/>
              </a:solidFill>
            </a:rPr>
            <a:t>Data Collection</a:t>
          </a:r>
        </a:p>
      </dgm:t>
    </dgm:pt>
    <dgm:pt modelId="{E6A7A26D-A46E-A242-A35A-CDE3154F062D}" type="parTrans" cxnId="{790AFEA9-F110-204F-ADF9-360C7F11D4AE}">
      <dgm:prSet/>
      <dgm:spPr/>
      <dgm:t>
        <a:bodyPr/>
        <a:lstStyle/>
        <a:p>
          <a:endParaRPr lang="en-US"/>
        </a:p>
      </dgm:t>
    </dgm:pt>
    <dgm:pt modelId="{A55E3A61-CB1F-1742-AF62-881060C04837}" type="sibTrans" cxnId="{790AFEA9-F110-204F-ADF9-360C7F11D4AE}">
      <dgm:prSet/>
      <dgm:spPr/>
      <dgm:t>
        <a:bodyPr/>
        <a:lstStyle/>
        <a:p>
          <a:endParaRPr lang="en-US"/>
        </a:p>
      </dgm:t>
    </dgm:pt>
    <dgm:pt modelId="{0CF0B725-BD56-9647-9A14-C429C7F47CF2}">
      <dgm:prSet phldrT="[Text]" custT="1"/>
      <dgm:spPr>
        <a:solidFill>
          <a:schemeClr val="accent5">
            <a:lumMod val="75000"/>
          </a:schemeClr>
        </a:solidFill>
      </dgm:spPr>
      <dgm:t>
        <a:bodyPr/>
        <a:lstStyle/>
        <a:p>
          <a:r>
            <a:rPr lang="en-US" sz="1400" dirty="0">
              <a:solidFill>
                <a:schemeClr val="bg1"/>
              </a:solidFill>
            </a:rPr>
            <a:t>Publication/</a:t>
          </a:r>
          <a:br>
            <a:rPr lang="en-US" sz="1400" dirty="0">
              <a:solidFill>
                <a:schemeClr val="bg1"/>
              </a:solidFill>
            </a:rPr>
          </a:br>
          <a:r>
            <a:rPr lang="en-US" sz="1400" dirty="0">
              <a:solidFill>
                <a:schemeClr val="bg1"/>
              </a:solidFill>
            </a:rPr>
            <a:t>Data Sharing</a:t>
          </a:r>
        </a:p>
      </dgm:t>
    </dgm:pt>
    <dgm:pt modelId="{C0DBB1C5-2C55-1843-82C1-99A13B71DD4B}" type="parTrans" cxnId="{5EE89DB3-9416-7648-9E37-4A9C86219607}">
      <dgm:prSet/>
      <dgm:spPr/>
      <dgm:t>
        <a:bodyPr/>
        <a:lstStyle/>
        <a:p>
          <a:endParaRPr lang="en-US"/>
        </a:p>
      </dgm:t>
    </dgm:pt>
    <dgm:pt modelId="{F7E18863-BC40-5D48-95D6-70D984CB746F}" type="sibTrans" cxnId="{5EE89DB3-9416-7648-9E37-4A9C86219607}">
      <dgm:prSet/>
      <dgm:spPr/>
      <dgm:t>
        <a:bodyPr/>
        <a:lstStyle/>
        <a:p>
          <a:endParaRPr lang="en-US"/>
        </a:p>
      </dgm:t>
    </dgm:pt>
    <dgm:pt modelId="{4872239A-1D18-1046-9D1F-E845EBA4F083}">
      <dgm:prSet phldrT="[Text]" custT="1"/>
      <dgm:spPr>
        <a:solidFill>
          <a:schemeClr val="accent1">
            <a:lumMod val="75000"/>
          </a:schemeClr>
        </a:solidFill>
      </dgm:spPr>
      <dgm:t>
        <a:bodyPr/>
        <a:lstStyle/>
        <a:p>
          <a:r>
            <a:rPr lang="en-US" sz="1400" dirty="0">
              <a:solidFill>
                <a:schemeClr val="bg1"/>
              </a:solidFill>
            </a:rPr>
            <a:t>Data Processing/</a:t>
          </a:r>
          <a:br>
            <a:rPr lang="en-US" sz="1400" dirty="0">
              <a:solidFill>
                <a:schemeClr val="bg1"/>
              </a:solidFill>
            </a:rPr>
          </a:br>
          <a:r>
            <a:rPr lang="en-US" sz="1400" dirty="0">
              <a:solidFill>
                <a:schemeClr val="bg1"/>
              </a:solidFill>
            </a:rPr>
            <a:t>Analysis</a:t>
          </a:r>
        </a:p>
      </dgm:t>
    </dgm:pt>
    <dgm:pt modelId="{DDA653FB-3C92-C94A-B071-326664EDE71C}" type="parTrans" cxnId="{B53774A7-4D39-8741-84FC-917B7F4304EB}">
      <dgm:prSet/>
      <dgm:spPr/>
      <dgm:t>
        <a:bodyPr/>
        <a:lstStyle/>
        <a:p>
          <a:endParaRPr lang="en-US"/>
        </a:p>
      </dgm:t>
    </dgm:pt>
    <dgm:pt modelId="{EB7045E3-7B07-B340-AFBA-FC4713E37A0E}" type="sibTrans" cxnId="{B53774A7-4D39-8741-84FC-917B7F4304EB}">
      <dgm:prSet/>
      <dgm:spPr/>
      <dgm:t>
        <a:bodyPr/>
        <a:lstStyle/>
        <a:p>
          <a:endParaRPr lang="en-US"/>
        </a:p>
      </dgm:t>
    </dgm:pt>
    <dgm:pt modelId="{D40116D9-6A7B-43F3-AC33-07721D1199FF}">
      <dgm:prSet phldrT="[Text]" custT="1"/>
      <dgm:spPr>
        <a:solidFill>
          <a:schemeClr val="accent5">
            <a:lumMod val="75000"/>
          </a:schemeClr>
        </a:solidFill>
      </dgm:spPr>
      <dgm:t>
        <a:bodyPr/>
        <a:lstStyle/>
        <a:p>
          <a:r>
            <a:rPr lang="en-US" sz="1400" dirty="0">
              <a:solidFill>
                <a:schemeClr val="bg1"/>
              </a:solidFill>
            </a:rPr>
            <a:t>Curation/</a:t>
          </a:r>
          <a:br>
            <a:rPr lang="en-US" sz="1400" dirty="0">
              <a:solidFill>
                <a:schemeClr val="bg1"/>
              </a:solidFill>
            </a:rPr>
          </a:br>
          <a:r>
            <a:rPr lang="en-US" sz="1400" dirty="0">
              <a:solidFill>
                <a:schemeClr val="bg1"/>
              </a:solidFill>
            </a:rPr>
            <a:t>Preservation </a:t>
          </a:r>
        </a:p>
      </dgm:t>
    </dgm:pt>
    <dgm:pt modelId="{F44FB0D7-0C30-4CD3-930B-62A9BC351B2C}" type="parTrans" cxnId="{749E2093-D928-4F7B-8F39-12D3AA810D5A}">
      <dgm:prSet/>
      <dgm:spPr/>
      <dgm:t>
        <a:bodyPr/>
        <a:lstStyle/>
        <a:p>
          <a:endParaRPr lang="en-US"/>
        </a:p>
      </dgm:t>
    </dgm:pt>
    <dgm:pt modelId="{CC641E0C-5EED-46B4-97DA-5B0F5AC669DB}" type="sibTrans" cxnId="{749E2093-D928-4F7B-8F39-12D3AA810D5A}">
      <dgm:prSet/>
      <dgm:spPr/>
      <dgm:t>
        <a:bodyPr/>
        <a:lstStyle/>
        <a:p>
          <a:endParaRPr lang="en-US"/>
        </a:p>
      </dgm:t>
    </dgm:pt>
    <dgm:pt modelId="{6CCBA188-66DE-43B0-8B2C-00B4470534EB}">
      <dgm:prSet phldrT="[Text]" custT="1"/>
      <dgm:spPr>
        <a:solidFill>
          <a:schemeClr val="accent5">
            <a:lumMod val="75000"/>
          </a:schemeClr>
        </a:solidFill>
      </dgm:spPr>
      <dgm:t>
        <a:bodyPr/>
        <a:lstStyle/>
        <a:p>
          <a:r>
            <a:rPr lang="en-US" sz="1400" dirty="0">
              <a:solidFill>
                <a:schemeClr val="bg1"/>
              </a:solidFill>
            </a:rPr>
            <a:t>Study Design</a:t>
          </a:r>
        </a:p>
      </dgm:t>
    </dgm:pt>
    <dgm:pt modelId="{6C386154-1C6E-4302-8403-74A52F991855}" type="parTrans" cxnId="{A2D81468-221E-430D-9B8C-11246E072C25}">
      <dgm:prSet/>
      <dgm:spPr/>
      <dgm:t>
        <a:bodyPr/>
        <a:lstStyle/>
        <a:p>
          <a:endParaRPr lang="en-US"/>
        </a:p>
      </dgm:t>
    </dgm:pt>
    <dgm:pt modelId="{AADC9656-82D1-4489-9FF7-868D2849161E}" type="sibTrans" cxnId="{A2D81468-221E-430D-9B8C-11246E072C25}">
      <dgm:prSet/>
      <dgm:spPr/>
      <dgm:t>
        <a:bodyPr/>
        <a:lstStyle/>
        <a:p>
          <a:endParaRPr lang="en-US"/>
        </a:p>
      </dgm:t>
    </dgm:pt>
    <dgm:pt modelId="{67BF2B01-B3D5-2740-A5BB-A615D7880DC0}" type="pres">
      <dgm:prSet presAssocID="{5633691B-94C2-914E-A8C8-E98856305D1C}" presName="Name0" presStyleCnt="0">
        <dgm:presLayoutVars>
          <dgm:dir/>
          <dgm:resizeHandles val="exact"/>
        </dgm:presLayoutVars>
      </dgm:prSet>
      <dgm:spPr/>
    </dgm:pt>
    <dgm:pt modelId="{7490BD6C-2E40-3748-AE41-9826981685FF}" type="pres">
      <dgm:prSet presAssocID="{5633691B-94C2-914E-A8C8-E98856305D1C}" presName="cycle" presStyleCnt="0"/>
      <dgm:spPr/>
    </dgm:pt>
    <dgm:pt modelId="{7E03CC98-2A53-49CE-A045-27AAFDDB064C}" type="pres">
      <dgm:prSet presAssocID="{6CCBA188-66DE-43B0-8B2C-00B4470534EB}" presName="nodeFirstNode" presStyleLbl="node1" presStyleIdx="0" presStyleCnt="5">
        <dgm:presLayoutVars>
          <dgm:bulletEnabled val="1"/>
        </dgm:presLayoutVars>
      </dgm:prSet>
      <dgm:spPr/>
    </dgm:pt>
    <dgm:pt modelId="{4AB79C09-0924-4814-911A-6CB90836E37E}" type="pres">
      <dgm:prSet presAssocID="{AADC9656-82D1-4489-9FF7-868D2849161E}" presName="sibTransFirstNode" presStyleLbl="bgShp" presStyleIdx="0" presStyleCnt="1"/>
      <dgm:spPr/>
    </dgm:pt>
    <dgm:pt modelId="{74883EC4-6B8B-49BC-B6B8-4D65D9965BEA}" type="pres">
      <dgm:prSet presAssocID="{3E4C63B2-749E-924B-B034-0A3E67E28ED0}" presName="nodeFollowingNodes" presStyleLbl="node1" presStyleIdx="1" presStyleCnt="5" custRadScaleRad="102912" custRadScaleInc="10079">
        <dgm:presLayoutVars>
          <dgm:bulletEnabled val="1"/>
        </dgm:presLayoutVars>
      </dgm:prSet>
      <dgm:spPr/>
    </dgm:pt>
    <dgm:pt modelId="{89D83C6F-8D50-E647-B316-4CE32B1B048D}" type="pres">
      <dgm:prSet presAssocID="{4872239A-1D18-1046-9D1F-E845EBA4F083}" presName="nodeFollowingNodes" presStyleLbl="node1" presStyleIdx="2" presStyleCnt="5" custRadScaleRad="107064" custRadScaleInc="-9428">
        <dgm:presLayoutVars>
          <dgm:bulletEnabled val="1"/>
        </dgm:presLayoutVars>
      </dgm:prSet>
      <dgm:spPr/>
    </dgm:pt>
    <dgm:pt modelId="{1DCCF67A-553A-764E-BA35-E76828CD35C6}" type="pres">
      <dgm:prSet presAssocID="{0CF0B725-BD56-9647-9A14-C429C7F47CF2}" presName="nodeFollowingNodes" presStyleLbl="node1" presStyleIdx="3" presStyleCnt="5" custScaleY="96465" custRadScaleRad="112367" custRadScaleInc="9013">
        <dgm:presLayoutVars>
          <dgm:bulletEnabled val="1"/>
        </dgm:presLayoutVars>
      </dgm:prSet>
      <dgm:spPr/>
    </dgm:pt>
    <dgm:pt modelId="{3FF744CC-8414-4625-B9A0-9998E4C72FFB}" type="pres">
      <dgm:prSet presAssocID="{D40116D9-6A7B-43F3-AC33-07721D1199FF}" presName="nodeFollowingNodes" presStyleLbl="node1" presStyleIdx="4" presStyleCnt="5" custRadScaleRad="104935" custRadScaleInc="-15672">
        <dgm:presLayoutVars>
          <dgm:bulletEnabled val="1"/>
        </dgm:presLayoutVars>
      </dgm:prSet>
      <dgm:spPr/>
    </dgm:pt>
  </dgm:ptLst>
  <dgm:cxnLst>
    <dgm:cxn modelId="{4D125237-9674-47F5-8DCC-E3770E45E610}" type="presOf" srcId="{5633691B-94C2-914E-A8C8-E98856305D1C}" destId="{67BF2B01-B3D5-2740-A5BB-A615D7880DC0}" srcOrd="0" destOrd="0" presId="urn:microsoft.com/office/officeart/2005/8/layout/cycle3"/>
    <dgm:cxn modelId="{AC474151-0538-4D26-A8D1-4500AFD47EA2}" type="presOf" srcId="{0CF0B725-BD56-9647-9A14-C429C7F47CF2}" destId="{1DCCF67A-553A-764E-BA35-E76828CD35C6}" srcOrd="0" destOrd="0" presId="urn:microsoft.com/office/officeart/2005/8/layout/cycle3"/>
    <dgm:cxn modelId="{4A1CDF67-8BDE-4B1F-B1F1-F8FE6267C9FB}" type="presOf" srcId="{AADC9656-82D1-4489-9FF7-868D2849161E}" destId="{4AB79C09-0924-4814-911A-6CB90836E37E}" srcOrd="0" destOrd="0" presId="urn:microsoft.com/office/officeart/2005/8/layout/cycle3"/>
    <dgm:cxn modelId="{A2D81468-221E-430D-9B8C-11246E072C25}" srcId="{5633691B-94C2-914E-A8C8-E98856305D1C}" destId="{6CCBA188-66DE-43B0-8B2C-00B4470534EB}" srcOrd="0" destOrd="0" parTransId="{6C386154-1C6E-4302-8403-74A52F991855}" sibTransId="{AADC9656-82D1-4489-9FF7-868D2849161E}"/>
    <dgm:cxn modelId="{88793082-75E0-4980-9721-40A2E879397C}" type="presOf" srcId="{3E4C63B2-749E-924B-B034-0A3E67E28ED0}" destId="{74883EC4-6B8B-49BC-B6B8-4D65D9965BEA}" srcOrd="0" destOrd="0" presId="urn:microsoft.com/office/officeart/2005/8/layout/cycle3"/>
    <dgm:cxn modelId="{749E2093-D928-4F7B-8F39-12D3AA810D5A}" srcId="{5633691B-94C2-914E-A8C8-E98856305D1C}" destId="{D40116D9-6A7B-43F3-AC33-07721D1199FF}" srcOrd="4" destOrd="0" parTransId="{F44FB0D7-0C30-4CD3-930B-62A9BC351B2C}" sibTransId="{CC641E0C-5EED-46B4-97DA-5B0F5AC669DB}"/>
    <dgm:cxn modelId="{B53774A7-4D39-8741-84FC-917B7F4304EB}" srcId="{5633691B-94C2-914E-A8C8-E98856305D1C}" destId="{4872239A-1D18-1046-9D1F-E845EBA4F083}" srcOrd="2" destOrd="0" parTransId="{DDA653FB-3C92-C94A-B071-326664EDE71C}" sibTransId="{EB7045E3-7B07-B340-AFBA-FC4713E37A0E}"/>
    <dgm:cxn modelId="{790AFEA9-F110-204F-ADF9-360C7F11D4AE}" srcId="{5633691B-94C2-914E-A8C8-E98856305D1C}" destId="{3E4C63B2-749E-924B-B034-0A3E67E28ED0}" srcOrd="1" destOrd="0" parTransId="{E6A7A26D-A46E-A242-A35A-CDE3154F062D}" sibTransId="{A55E3A61-CB1F-1742-AF62-881060C04837}"/>
    <dgm:cxn modelId="{5EE89DB3-9416-7648-9E37-4A9C86219607}" srcId="{5633691B-94C2-914E-A8C8-E98856305D1C}" destId="{0CF0B725-BD56-9647-9A14-C429C7F47CF2}" srcOrd="3" destOrd="0" parTransId="{C0DBB1C5-2C55-1843-82C1-99A13B71DD4B}" sibTransId="{F7E18863-BC40-5D48-95D6-70D984CB746F}"/>
    <dgm:cxn modelId="{BEEC79C7-EAD2-4C85-9FCD-97D0B684DF53}" type="presOf" srcId="{D40116D9-6A7B-43F3-AC33-07721D1199FF}" destId="{3FF744CC-8414-4625-B9A0-9998E4C72FFB}" srcOrd="0" destOrd="0" presId="urn:microsoft.com/office/officeart/2005/8/layout/cycle3"/>
    <dgm:cxn modelId="{1BF8B9DC-A236-4956-B816-57ABDE5C5EE8}" type="presOf" srcId="{6CCBA188-66DE-43B0-8B2C-00B4470534EB}" destId="{7E03CC98-2A53-49CE-A045-27AAFDDB064C}" srcOrd="0" destOrd="0" presId="urn:microsoft.com/office/officeart/2005/8/layout/cycle3"/>
    <dgm:cxn modelId="{20C086EE-1EA5-4619-BE35-A1F2C35E4932}" type="presOf" srcId="{4872239A-1D18-1046-9D1F-E845EBA4F083}" destId="{89D83C6F-8D50-E647-B316-4CE32B1B048D}" srcOrd="0" destOrd="0" presId="urn:microsoft.com/office/officeart/2005/8/layout/cycle3"/>
    <dgm:cxn modelId="{C4333B24-C7F7-4DCE-8EFE-6F44BF99FF32}" type="presParOf" srcId="{67BF2B01-B3D5-2740-A5BB-A615D7880DC0}" destId="{7490BD6C-2E40-3748-AE41-9826981685FF}" srcOrd="0" destOrd="0" presId="urn:microsoft.com/office/officeart/2005/8/layout/cycle3"/>
    <dgm:cxn modelId="{1E35689A-8DBA-48E4-A3C5-EFC33607FBCC}" type="presParOf" srcId="{7490BD6C-2E40-3748-AE41-9826981685FF}" destId="{7E03CC98-2A53-49CE-A045-27AAFDDB064C}" srcOrd="0" destOrd="0" presId="urn:microsoft.com/office/officeart/2005/8/layout/cycle3"/>
    <dgm:cxn modelId="{C6B41DF2-5D90-40E1-842F-81F5C6472C3A}" type="presParOf" srcId="{7490BD6C-2E40-3748-AE41-9826981685FF}" destId="{4AB79C09-0924-4814-911A-6CB90836E37E}" srcOrd="1" destOrd="0" presId="urn:microsoft.com/office/officeart/2005/8/layout/cycle3"/>
    <dgm:cxn modelId="{EF7B26AB-8231-4DCD-B79F-5A51E00DED88}" type="presParOf" srcId="{7490BD6C-2E40-3748-AE41-9826981685FF}" destId="{74883EC4-6B8B-49BC-B6B8-4D65D9965BEA}" srcOrd="2" destOrd="0" presId="urn:microsoft.com/office/officeart/2005/8/layout/cycle3"/>
    <dgm:cxn modelId="{C75146D7-A8B0-4222-A287-11F8CEEC744F}" type="presParOf" srcId="{7490BD6C-2E40-3748-AE41-9826981685FF}" destId="{89D83C6F-8D50-E647-B316-4CE32B1B048D}" srcOrd="3" destOrd="0" presId="urn:microsoft.com/office/officeart/2005/8/layout/cycle3"/>
    <dgm:cxn modelId="{E09B1741-5A7E-4707-9CE5-220F97F278CE}" type="presParOf" srcId="{7490BD6C-2E40-3748-AE41-9826981685FF}" destId="{1DCCF67A-553A-764E-BA35-E76828CD35C6}" srcOrd="4" destOrd="0" presId="urn:microsoft.com/office/officeart/2005/8/layout/cycle3"/>
    <dgm:cxn modelId="{E04CEF7D-BF33-4209-9675-B24C4FBC6472}" type="presParOf" srcId="{7490BD6C-2E40-3748-AE41-9826981685FF}" destId="{3FF744CC-8414-4625-B9A0-9998E4C72FF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3691B-94C2-914E-A8C8-E98856305D1C}" type="doc">
      <dgm:prSet loTypeId="urn:microsoft.com/office/officeart/2005/8/layout/cycle3" loCatId="" qsTypeId="urn:microsoft.com/office/officeart/2005/8/quickstyle/simple4" qsCatId="simple" csTypeId="urn:microsoft.com/office/officeart/2005/8/colors/accent0_3" csCatId="mainScheme" phldr="1"/>
      <dgm:spPr/>
      <dgm:t>
        <a:bodyPr/>
        <a:lstStyle/>
        <a:p>
          <a:endParaRPr lang="en-US"/>
        </a:p>
      </dgm:t>
    </dgm:pt>
    <dgm:pt modelId="{3E4C63B2-749E-924B-B034-0A3E67E28ED0}">
      <dgm:prSet phldrT="[Text]" custT="1"/>
      <dgm:spPr>
        <a:solidFill>
          <a:schemeClr val="accent5">
            <a:lumMod val="75000"/>
          </a:schemeClr>
        </a:solidFill>
      </dgm:spPr>
      <dgm:t>
        <a:bodyPr/>
        <a:lstStyle/>
        <a:p>
          <a:r>
            <a:rPr lang="en-US" sz="1400" dirty="0">
              <a:solidFill>
                <a:schemeClr val="bg1"/>
              </a:solidFill>
            </a:rPr>
            <a:t>Data Collection</a:t>
          </a:r>
        </a:p>
      </dgm:t>
    </dgm:pt>
    <dgm:pt modelId="{E6A7A26D-A46E-A242-A35A-CDE3154F062D}" type="parTrans" cxnId="{790AFEA9-F110-204F-ADF9-360C7F11D4AE}">
      <dgm:prSet/>
      <dgm:spPr/>
      <dgm:t>
        <a:bodyPr/>
        <a:lstStyle/>
        <a:p>
          <a:endParaRPr lang="en-US"/>
        </a:p>
      </dgm:t>
    </dgm:pt>
    <dgm:pt modelId="{A55E3A61-CB1F-1742-AF62-881060C04837}" type="sibTrans" cxnId="{790AFEA9-F110-204F-ADF9-360C7F11D4AE}">
      <dgm:prSet/>
      <dgm:spPr/>
      <dgm:t>
        <a:bodyPr/>
        <a:lstStyle/>
        <a:p>
          <a:endParaRPr lang="en-US"/>
        </a:p>
      </dgm:t>
    </dgm:pt>
    <dgm:pt modelId="{0CF0B725-BD56-9647-9A14-C429C7F47CF2}">
      <dgm:prSet phldrT="[Text]" custT="1"/>
      <dgm:spPr>
        <a:solidFill>
          <a:schemeClr val="accent1">
            <a:lumMod val="75000"/>
          </a:schemeClr>
        </a:solidFill>
      </dgm:spPr>
      <dgm:t>
        <a:bodyPr/>
        <a:lstStyle/>
        <a:p>
          <a:r>
            <a:rPr lang="en-US" sz="1400" dirty="0">
              <a:solidFill>
                <a:schemeClr val="bg1"/>
              </a:solidFill>
            </a:rPr>
            <a:t>Publication/</a:t>
          </a:r>
          <a:br>
            <a:rPr lang="en-US" sz="1400" dirty="0">
              <a:solidFill>
                <a:schemeClr val="bg1"/>
              </a:solidFill>
            </a:rPr>
          </a:br>
          <a:r>
            <a:rPr lang="en-US" sz="1400" dirty="0">
              <a:solidFill>
                <a:schemeClr val="bg1"/>
              </a:solidFill>
            </a:rPr>
            <a:t>Data Sharing</a:t>
          </a:r>
        </a:p>
      </dgm:t>
    </dgm:pt>
    <dgm:pt modelId="{C0DBB1C5-2C55-1843-82C1-99A13B71DD4B}" type="parTrans" cxnId="{5EE89DB3-9416-7648-9E37-4A9C86219607}">
      <dgm:prSet/>
      <dgm:spPr/>
      <dgm:t>
        <a:bodyPr/>
        <a:lstStyle/>
        <a:p>
          <a:endParaRPr lang="en-US"/>
        </a:p>
      </dgm:t>
    </dgm:pt>
    <dgm:pt modelId="{F7E18863-BC40-5D48-95D6-70D984CB746F}" type="sibTrans" cxnId="{5EE89DB3-9416-7648-9E37-4A9C86219607}">
      <dgm:prSet/>
      <dgm:spPr/>
      <dgm:t>
        <a:bodyPr/>
        <a:lstStyle/>
        <a:p>
          <a:endParaRPr lang="en-US"/>
        </a:p>
      </dgm:t>
    </dgm:pt>
    <dgm:pt modelId="{4872239A-1D18-1046-9D1F-E845EBA4F083}">
      <dgm:prSet phldrT="[Text]" custT="1"/>
      <dgm:spPr>
        <a:solidFill>
          <a:schemeClr val="accent5">
            <a:lumMod val="75000"/>
          </a:schemeClr>
        </a:solidFill>
      </dgm:spPr>
      <dgm:t>
        <a:bodyPr/>
        <a:lstStyle/>
        <a:p>
          <a:r>
            <a:rPr lang="en-US" sz="1400" dirty="0">
              <a:solidFill>
                <a:schemeClr val="bg1"/>
              </a:solidFill>
            </a:rPr>
            <a:t>Data Processing/</a:t>
          </a:r>
          <a:br>
            <a:rPr lang="en-US" sz="1400" dirty="0">
              <a:solidFill>
                <a:schemeClr val="bg1"/>
              </a:solidFill>
            </a:rPr>
          </a:br>
          <a:r>
            <a:rPr lang="en-US" sz="1400" dirty="0">
              <a:solidFill>
                <a:schemeClr val="bg1"/>
              </a:solidFill>
            </a:rPr>
            <a:t>Analysis</a:t>
          </a:r>
        </a:p>
      </dgm:t>
    </dgm:pt>
    <dgm:pt modelId="{DDA653FB-3C92-C94A-B071-326664EDE71C}" type="parTrans" cxnId="{B53774A7-4D39-8741-84FC-917B7F4304EB}">
      <dgm:prSet/>
      <dgm:spPr/>
      <dgm:t>
        <a:bodyPr/>
        <a:lstStyle/>
        <a:p>
          <a:endParaRPr lang="en-US"/>
        </a:p>
      </dgm:t>
    </dgm:pt>
    <dgm:pt modelId="{EB7045E3-7B07-B340-AFBA-FC4713E37A0E}" type="sibTrans" cxnId="{B53774A7-4D39-8741-84FC-917B7F4304EB}">
      <dgm:prSet/>
      <dgm:spPr/>
      <dgm:t>
        <a:bodyPr/>
        <a:lstStyle/>
        <a:p>
          <a:endParaRPr lang="en-US"/>
        </a:p>
      </dgm:t>
    </dgm:pt>
    <dgm:pt modelId="{D40116D9-6A7B-43F3-AC33-07721D1199FF}">
      <dgm:prSet phldrT="[Text]" custT="1"/>
      <dgm:spPr>
        <a:solidFill>
          <a:schemeClr val="accent5">
            <a:lumMod val="75000"/>
          </a:schemeClr>
        </a:solidFill>
      </dgm:spPr>
      <dgm:t>
        <a:bodyPr/>
        <a:lstStyle/>
        <a:p>
          <a:r>
            <a:rPr lang="en-US" sz="1400" dirty="0">
              <a:solidFill>
                <a:schemeClr val="bg1"/>
              </a:solidFill>
            </a:rPr>
            <a:t>Curation/</a:t>
          </a:r>
          <a:br>
            <a:rPr lang="en-US" sz="1400" dirty="0">
              <a:solidFill>
                <a:schemeClr val="bg1"/>
              </a:solidFill>
            </a:rPr>
          </a:br>
          <a:r>
            <a:rPr lang="en-US" sz="1400" dirty="0">
              <a:solidFill>
                <a:schemeClr val="bg1"/>
              </a:solidFill>
            </a:rPr>
            <a:t>Preservation </a:t>
          </a:r>
        </a:p>
      </dgm:t>
    </dgm:pt>
    <dgm:pt modelId="{F44FB0D7-0C30-4CD3-930B-62A9BC351B2C}" type="parTrans" cxnId="{749E2093-D928-4F7B-8F39-12D3AA810D5A}">
      <dgm:prSet/>
      <dgm:spPr/>
      <dgm:t>
        <a:bodyPr/>
        <a:lstStyle/>
        <a:p>
          <a:endParaRPr lang="en-US"/>
        </a:p>
      </dgm:t>
    </dgm:pt>
    <dgm:pt modelId="{CC641E0C-5EED-46B4-97DA-5B0F5AC669DB}" type="sibTrans" cxnId="{749E2093-D928-4F7B-8F39-12D3AA810D5A}">
      <dgm:prSet/>
      <dgm:spPr/>
      <dgm:t>
        <a:bodyPr/>
        <a:lstStyle/>
        <a:p>
          <a:endParaRPr lang="en-US"/>
        </a:p>
      </dgm:t>
    </dgm:pt>
    <dgm:pt modelId="{6CCBA188-66DE-43B0-8B2C-00B4470534EB}">
      <dgm:prSet phldrT="[Text]" custT="1"/>
      <dgm:spPr>
        <a:solidFill>
          <a:schemeClr val="accent5">
            <a:lumMod val="75000"/>
          </a:schemeClr>
        </a:solidFill>
      </dgm:spPr>
      <dgm:t>
        <a:bodyPr/>
        <a:lstStyle/>
        <a:p>
          <a:r>
            <a:rPr lang="en-US" sz="1400" dirty="0">
              <a:solidFill>
                <a:schemeClr val="bg1"/>
              </a:solidFill>
            </a:rPr>
            <a:t>Study Design</a:t>
          </a:r>
        </a:p>
      </dgm:t>
    </dgm:pt>
    <dgm:pt modelId="{6C386154-1C6E-4302-8403-74A52F991855}" type="parTrans" cxnId="{A2D81468-221E-430D-9B8C-11246E072C25}">
      <dgm:prSet/>
      <dgm:spPr/>
      <dgm:t>
        <a:bodyPr/>
        <a:lstStyle/>
        <a:p>
          <a:endParaRPr lang="en-US"/>
        </a:p>
      </dgm:t>
    </dgm:pt>
    <dgm:pt modelId="{AADC9656-82D1-4489-9FF7-868D2849161E}" type="sibTrans" cxnId="{A2D81468-221E-430D-9B8C-11246E072C25}">
      <dgm:prSet/>
      <dgm:spPr/>
      <dgm:t>
        <a:bodyPr/>
        <a:lstStyle/>
        <a:p>
          <a:endParaRPr lang="en-US"/>
        </a:p>
      </dgm:t>
    </dgm:pt>
    <dgm:pt modelId="{67BF2B01-B3D5-2740-A5BB-A615D7880DC0}" type="pres">
      <dgm:prSet presAssocID="{5633691B-94C2-914E-A8C8-E98856305D1C}" presName="Name0" presStyleCnt="0">
        <dgm:presLayoutVars>
          <dgm:dir/>
          <dgm:resizeHandles val="exact"/>
        </dgm:presLayoutVars>
      </dgm:prSet>
      <dgm:spPr/>
    </dgm:pt>
    <dgm:pt modelId="{7490BD6C-2E40-3748-AE41-9826981685FF}" type="pres">
      <dgm:prSet presAssocID="{5633691B-94C2-914E-A8C8-E98856305D1C}" presName="cycle" presStyleCnt="0"/>
      <dgm:spPr/>
    </dgm:pt>
    <dgm:pt modelId="{7E03CC98-2A53-49CE-A045-27AAFDDB064C}" type="pres">
      <dgm:prSet presAssocID="{6CCBA188-66DE-43B0-8B2C-00B4470534EB}" presName="nodeFirstNode" presStyleLbl="node1" presStyleIdx="0" presStyleCnt="5">
        <dgm:presLayoutVars>
          <dgm:bulletEnabled val="1"/>
        </dgm:presLayoutVars>
      </dgm:prSet>
      <dgm:spPr/>
    </dgm:pt>
    <dgm:pt modelId="{4AB79C09-0924-4814-911A-6CB90836E37E}" type="pres">
      <dgm:prSet presAssocID="{AADC9656-82D1-4489-9FF7-868D2849161E}" presName="sibTransFirstNode" presStyleLbl="bgShp" presStyleIdx="0" presStyleCnt="1"/>
      <dgm:spPr/>
    </dgm:pt>
    <dgm:pt modelId="{74883EC4-6B8B-49BC-B6B8-4D65D9965BEA}" type="pres">
      <dgm:prSet presAssocID="{3E4C63B2-749E-924B-B034-0A3E67E28ED0}" presName="nodeFollowingNodes" presStyleLbl="node1" presStyleIdx="1" presStyleCnt="5" custRadScaleRad="102912" custRadScaleInc="10079">
        <dgm:presLayoutVars>
          <dgm:bulletEnabled val="1"/>
        </dgm:presLayoutVars>
      </dgm:prSet>
      <dgm:spPr/>
    </dgm:pt>
    <dgm:pt modelId="{89D83C6F-8D50-E647-B316-4CE32B1B048D}" type="pres">
      <dgm:prSet presAssocID="{4872239A-1D18-1046-9D1F-E845EBA4F083}" presName="nodeFollowingNodes" presStyleLbl="node1" presStyleIdx="2" presStyleCnt="5" custRadScaleRad="107064" custRadScaleInc="-9428">
        <dgm:presLayoutVars>
          <dgm:bulletEnabled val="1"/>
        </dgm:presLayoutVars>
      </dgm:prSet>
      <dgm:spPr/>
    </dgm:pt>
    <dgm:pt modelId="{1DCCF67A-553A-764E-BA35-E76828CD35C6}" type="pres">
      <dgm:prSet presAssocID="{0CF0B725-BD56-9647-9A14-C429C7F47CF2}" presName="nodeFollowingNodes" presStyleLbl="node1" presStyleIdx="3" presStyleCnt="5" custScaleY="96465" custRadScaleRad="112367" custRadScaleInc="9013">
        <dgm:presLayoutVars>
          <dgm:bulletEnabled val="1"/>
        </dgm:presLayoutVars>
      </dgm:prSet>
      <dgm:spPr/>
    </dgm:pt>
    <dgm:pt modelId="{3FF744CC-8414-4625-B9A0-9998E4C72FFB}" type="pres">
      <dgm:prSet presAssocID="{D40116D9-6A7B-43F3-AC33-07721D1199FF}" presName="nodeFollowingNodes" presStyleLbl="node1" presStyleIdx="4" presStyleCnt="5" custRadScaleRad="104935" custRadScaleInc="-15672">
        <dgm:presLayoutVars>
          <dgm:bulletEnabled val="1"/>
        </dgm:presLayoutVars>
      </dgm:prSet>
      <dgm:spPr/>
    </dgm:pt>
  </dgm:ptLst>
  <dgm:cxnLst>
    <dgm:cxn modelId="{461F4521-CF6F-4C4A-A695-479D2B5D36EC}" type="presOf" srcId="{5633691B-94C2-914E-A8C8-E98856305D1C}" destId="{67BF2B01-B3D5-2740-A5BB-A615D7880DC0}" srcOrd="0" destOrd="0" presId="urn:microsoft.com/office/officeart/2005/8/layout/cycle3"/>
    <dgm:cxn modelId="{CE827F36-DDC3-4D72-BD37-3FB1FCCB24A4}" type="presOf" srcId="{6CCBA188-66DE-43B0-8B2C-00B4470534EB}" destId="{7E03CC98-2A53-49CE-A045-27AAFDDB064C}" srcOrd="0" destOrd="0" presId="urn:microsoft.com/office/officeart/2005/8/layout/cycle3"/>
    <dgm:cxn modelId="{A2D81468-221E-430D-9B8C-11246E072C25}" srcId="{5633691B-94C2-914E-A8C8-E98856305D1C}" destId="{6CCBA188-66DE-43B0-8B2C-00B4470534EB}" srcOrd="0" destOrd="0" parTransId="{6C386154-1C6E-4302-8403-74A52F991855}" sibTransId="{AADC9656-82D1-4489-9FF7-868D2849161E}"/>
    <dgm:cxn modelId="{40070E72-372A-41A5-AD4C-B90E756416F5}" type="presOf" srcId="{0CF0B725-BD56-9647-9A14-C429C7F47CF2}" destId="{1DCCF67A-553A-764E-BA35-E76828CD35C6}" srcOrd="0" destOrd="0" presId="urn:microsoft.com/office/officeart/2005/8/layout/cycle3"/>
    <dgm:cxn modelId="{F233467E-8F7C-4DBF-8FF2-0771B44CAA2D}" type="presOf" srcId="{4872239A-1D18-1046-9D1F-E845EBA4F083}" destId="{89D83C6F-8D50-E647-B316-4CE32B1B048D}" srcOrd="0" destOrd="0" presId="urn:microsoft.com/office/officeart/2005/8/layout/cycle3"/>
    <dgm:cxn modelId="{749E2093-D928-4F7B-8F39-12D3AA810D5A}" srcId="{5633691B-94C2-914E-A8C8-E98856305D1C}" destId="{D40116D9-6A7B-43F3-AC33-07721D1199FF}" srcOrd="4" destOrd="0" parTransId="{F44FB0D7-0C30-4CD3-930B-62A9BC351B2C}" sibTransId="{CC641E0C-5EED-46B4-97DA-5B0F5AC669DB}"/>
    <dgm:cxn modelId="{265221A1-BD00-4F1B-A132-99F93200A369}" type="presOf" srcId="{AADC9656-82D1-4489-9FF7-868D2849161E}" destId="{4AB79C09-0924-4814-911A-6CB90836E37E}" srcOrd="0" destOrd="0" presId="urn:microsoft.com/office/officeart/2005/8/layout/cycle3"/>
    <dgm:cxn modelId="{B53774A7-4D39-8741-84FC-917B7F4304EB}" srcId="{5633691B-94C2-914E-A8C8-E98856305D1C}" destId="{4872239A-1D18-1046-9D1F-E845EBA4F083}" srcOrd="2" destOrd="0" parTransId="{DDA653FB-3C92-C94A-B071-326664EDE71C}" sibTransId="{EB7045E3-7B07-B340-AFBA-FC4713E37A0E}"/>
    <dgm:cxn modelId="{790AFEA9-F110-204F-ADF9-360C7F11D4AE}" srcId="{5633691B-94C2-914E-A8C8-E98856305D1C}" destId="{3E4C63B2-749E-924B-B034-0A3E67E28ED0}" srcOrd="1" destOrd="0" parTransId="{E6A7A26D-A46E-A242-A35A-CDE3154F062D}" sibTransId="{A55E3A61-CB1F-1742-AF62-881060C04837}"/>
    <dgm:cxn modelId="{5EE89DB3-9416-7648-9E37-4A9C86219607}" srcId="{5633691B-94C2-914E-A8C8-E98856305D1C}" destId="{0CF0B725-BD56-9647-9A14-C429C7F47CF2}" srcOrd="3" destOrd="0" parTransId="{C0DBB1C5-2C55-1843-82C1-99A13B71DD4B}" sibTransId="{F7E18863-BC40-5D48-95D6-70D984CB746F}"/>
    <dgm:cxn modelId="{BBB70ABC-7FE2-4367-B98A-1ABADE80377D}" type="presOf" srcId="{D40116D9-6A7B-43F3-AC33-07721D1199FF}" destId="{3FF744CC-8414-4625-B9A0-9998E4C72FFB}" srcOrd="0" destOrd="0" presId="urn:microsoft.com/office/officeart/2005/8/layout/cycle3"/>
    <dgm:cxn modelId="{DAD59DEF-1117-49C6-88C6-743339ED18B5}" type="presOf" srcId="{3E4C63B2-749E-924B-B034-0A3E67E28ED0}" destId="{74883EC4-6B8B-49BC-B6B8-4D65D9965BEA}" srcOrd="0" destOrd="0" presId="urn:microsoft.com/office/officeart/2005/8/layout/cycle3"/>
    <dgm:cxn modelId="{F14689BD-BF23-4B91-9D1E-588BAA71A8CB}" type="presParOf" srcId="{67BF2B01-B3D5-2740-A5BB-A615D7880DC0}" destId="{7490BD6C-2E40-3748-AE41-9826981685FF}" srcOrd="0" destOrd="0" presId="urn:microsoft.com/office/officeart/2005/8/layout/cycle3"/>
    <dgm:cxn modelId="{D01E0831-A23B-4864-89BD-9786892C8702}" type="presParOf" srcId="{7490BD6C-2E40-3748-AE41-9826981685FF}" destId="{7E03CC98-2A53-49CE-A045-27AAFDDB064C}" srcOrd="0" destOrd="0" presId="urn:microsoft.com/office/officeart/2005/8/layout/cycle3"/>
    <dgm:cxn modelId="{D0128CEB-48CF-4977-93D9-7A872349635C}" type="presParOf" srcId="{7490BD6C-2E40-3748-AE41-9826981685FF}" destId="{4AB79C09-0924-4814-911A-6CB90836E37E}" srcOrd="1" destOrd="0" presId="urn:microsoft.com/office/officeart/2005/8/layout/cycle3"/>
    <dgm:cxn modelId="{DC59579F-4435-4C21-B32D-0434015221E3}" type="presParOf" srcId="{7490BD6C-2E40-3748-AE41-9826981685FF}" destId="{74883EC4-6B8B-49BC-B6B8-4D65D9965BEA}" srcOrd="2" destOrd="0" presId="urn:microsoft.com/office/officeart/2005/8/layout/cycle3"/>
    <dgm:cxn modelId="{81C3BD96-7C78-4C83-A52A-80E70CCDBFD7}" type="presParOf" srcId="{7490BD6C-2E40-3748-AE41-9826981685FF}" destId="{89D83C6F-8D50-E647-B316-4CE32B1B048D}" srcOrd="3" destOrd="0" presId="urn:microsoft.com/office/officeart/2005/8/layout/cycle3"/>
    <dgm:cxn modelId="{BE314237-CC84-4321-B682-1E06DA7DF7E2}" type="presParOf" srcId="{7490BD6C-2E40-3748-AE41-9826981685FF}" destId="{1DCCF67A-553A-764E-BA35-E76828CD35C6}" srcOrd="4" destOrd="0" presId="urn:microsoft.com/office/officeart/2005/8/layout/cycle3"/>
    <dgm:cxn modelId="{53E4B147-2AD6-40D1-87C0-55571DB6CC0E}" type="presParOf" srcId="{7490BD6C-2E40-3748-AE41-9826981685FF}" destId="{3FF744CC-8414-4625-B9A0-9998E4C72FF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33691B-94C2-914E-A8C8-E98856305D1C}" type="doc">
      <dgm:prSet loTypeId="urn:microsoft.com/office/officeart/2005/8/layout/cycle3" loCatId="" qsTypeId="urn:microsoft.com/office/officeart/2005/8/quickstyle/simple4" qsCatId="simple" csTypeId="urn:microsoft.com/office/officeart/2005/8/colors/accent0_3" csCatId="mainScheme" phldr="1"/>
      <dgm:spPr/>
      <dgm:t>
        <a:bodyPr/>
        <a:lstStyle/>
        <a:p>
          <a:endParaRPr lang="en-US"/>
        </a:p>
      </dgm:t>
    </dgm:pt>
    <dgm:pt modelId="{3E4C63B2-749E-924B-B034-0A3E67E28ED0}">
      <dgm:prSet phldrT="[Text]" custT="1"/>
      <dgm:spPr>
        <a:solidFill>
          <a:schemeClr val="accent5">
            <a:lumMod val="75000"/>
          </a:schemeClr>
        </a:solidFill>
      </dgm:spPr>
      <dgm:t>
        <a:bodyPr/>
        <a:lstStyle/>
        <a:p>
          <a:r>
            <a:rPr lang="en-US" sz="1400" dirty="0">
              <a:solidFill>
                <a:schemeClr val="bg1"/>
              </a:solidFill>
            </a:rPr>
            <a:t>Data Collection</a:t>
          </a:r>
        </a:p>
      </dgm:t>
    </dgm:pt>
    <dgm:pt modelId="{E6A7A26D-A46E-A242-A35A-CDE3154F062D}" type="parTrans" cxnId="{790AFEA9-F110-204F-ADF9-360C7F11D4AE}">
      <dgm:prSet/>
      <dgm:spPr/>
      <dgm:t>
        <a:bodyPr/>
        <a:lstStyle/>
        <a:p>
          <a:endParaRPr lang="en-US"/>
        </a:p>
      </dgm:t>
    </dgm:pt>
    <dgm:pt modelId="{A55E3A61-CB1F-1742-AF62-881060C04837}" type="sibTrans" cxnId="{790AFEA9-F110-204F-ADF9-360C7F11D4AE}">
      <dgm:prSet/>
      <dgm:spPr/>
      <dgm:t>
        <a:bodyPr/>
        <a:lstStyle/>
        <a:p>
          <a:endParaRPr lang="en-US"/>
        </a:p>
      </dgm:t>
    </dgm:pt>
    <dgm:pt modelId="{0CF0B725-BD56-9647-9A14-C429C7F47CF2}">
      <dgm:prSet phldrT="[Text]" custT="1"/>
      <dgm:spPr>
        <a:solidFill>
          <a:schemeClr val="accent5">
            <a:lumMod val="75000"/>
          </a:schemeClr>
        </a:solidFill>
      </dgm:spPr>
      <dgm:t>
        <a:bodyPr/>
        <a:lstStyle/>
        <a:p>
          <a:r>
            <a:rPr lang="en-US" sz="1400" dirty="0">
              <a:solidFill>
                <a:schemeClr val="bg1"/>
              </a:solidFill>
            </a:rPr>
            <a:t>Publication/</a:t>
          </a:r>
          <a:br>
            <a:rPr lang="en-US" sz="1400" dirty="0">
              <a:solidFill>
                <a:schemeClr val="bg1"/>
              </a:solidFill>
            </a:rPr>
          </a:br>
          <a:r>
            <a:rPr lang="en-US" sz="1400" dirty="0">
              <a:solidFill>
                <a:schemeClr val="bg1"/>
              </a:solidFill>
            </a:rPr>
            <a:t>Data Sharing</a:t>
          </a:r>
        </a:p>
      </dgm:t>
    </dgm:pt>
    <dgm:pt modelId="{C0DBB1C5-2C55-1843-82C1-99A13B71DD4B}" type="parTrans" cxnId="{5EE89DB3-9416-7648-9E37-4A9C86219607}">
      <dgm:prSet/>
      <dgm:spPr/>
      <dgm:t>
        <a:bodyPr/>
        <a:lstStyle/>
        <a:p>
          <a:endParaRPr lang="en-US"/>
        </a:p>
      </dgm:t>
    </dgm:pt>
    <dgm:pt modelId="{F7E18863-BC40-5D48-95D6-70D984CB746F}" type="sibTrans" cxnId="{5EE89DB3-9416-7648-9E37-4A9C86219607}">
      <dgm:prSet/>
      <dgm:spPr/>
      <dgm:t>
        <a:bodyPr/>
        <a:lstStyle/>
        <a:p>
          <a:endParaRPr lang="en-US"/>
        </a:p>
      </dgm:t>
    </dgm:pt>
    <dgm:pt modelId="{4872239A-1D18-1046-9D1F-E845EBA4F083}">
      <dgm:prSet phldrT="[Text]" custT="1"/>
      <dgm:spPr>
        <a:solidFill>
          <a:schemeClr val="accent5">
            <a:lumMod val="75000"/>
          </a:schemeClr>
        </a:solidFill>
      </dgm:spPr>
      <dgm:t>
        <a:bodyPr/>
        <a:lstStyle/>
        <a:p>
          <a:r>
            <a:rPr lang="en-US" sz="1400" dirty="0">
              <a:solidFill>
                <a:schemeClr val="bg1"/>
              </a:solidFill>
            </a:rPr>
            <a:t>Data Processing/</a:t>
          </a:r>
          <a:br>
            <a:rPr lang="en-US" sz="1400" dirty="0">
              <a:solidFill>
                <a:schemeClr val="bg1"/>
              </a:solidFill>
            </a:rPr>
          </a:br>
          <a:r>
            <a:rPr lang="en-US" sz="1400" dirty="0">
              <a:solidFill>
                <a:schemeClr val="bg1"/>
              </a:solidFill>
            </a:rPr>
            <a:t>Analysis</a:t>
          </a:r>
        </a:p>
      </dgm:t>
    </dgm:pt>
    <dgm:pt modelId="{DDA653FB-3C92-C94A-B071-326664EDE71C}" type="parTrans" cxnId="{B53774A7-4D39-8741-84FC-917B7F4304EB}">
      <dgm:prSet/>
      <dgm:spPr/>
      <dgm:t>
        <a:bodyPr/>
        <a:lstStyle/>
        <a:p>
          <a:endParaRPr lang="en-US"/>
        </a:p>
      </dgm:t>
    </dgm:pt>
    <dgm:pt modelId="{EB7045E3-7B07-B340-AFBA-FC4713E37A0E}" type="sibTrans" cxnId="{B53774A7-4D39-8741-84FC-917B7F4304EB}">
      <dgm:prSet/>
      <dgm:spPr/>
      <dgm:t>
        <a:bodyPr/>
        <a:lstStyle/>
        <a:p>
          <a:endParaRPr lang="en-US"/>
        </a:p>
      </dgm:t>
    </dgm:pt>
    <dgm:pt modelId="{D40116D9-6A7B-43F3-AC33-07721D1199FF}">
      <dgm:prSet phldrT="[Text]" custT="1"/>
      <dgm:spPr>
        <a:solidFill>
          <a:schemeClr val="accent1">
            <a:lumMod val="75000"/>
          </a:schemeClr>
        </a:solidFill>
      </dgm:spPr>
      <dgm:t>
        <a:bodyPr/>
        <a:lstStyle/>
        <a:p>
          <a:r>
            <a:rPr lang="en-US" sz="1400" dirty="0">
              <a:solidFill>
                <a:schemeClr val="bg1"/>
              </a:solidFill>
            </a:rPr>
            <a:t>Curation/</a:t>
          </a:r>
          <a:br>
            <a:rPr lang="en-US" sz="1400" dirty="0">
              <a:solidFill>
                <a:schemeClr val="bg1"/>
              </a:solidFill>
            </a:rPr>
          </a:br>
          <a:r>
            <a:rPr lang="en-US" sz="1400" dirty="0">
              <a:solidFill>
                <a:schemeClr val="bg1"/>
              </a:solidFill>
            </a:rPr>
            <a:t>Preservation </a:t>
          </a:r>
        </a:p>
      </dgm:t>
    </dgm:pt>
    <dgm:pt modelId="{F44FB0D7-0C30-4CD3-930B-62A9BC351B2C}" type="parTrans" cxnId="{749E2093-D928-4F7B-8F39-12D3AA810D5A}">
      <dgm:prSet/>
      <dgm:spPr/>
      <dgm:t>
        <a:bodyPr/>
        <a:lstStyle/>
        <a:p>
          <a:endParaRPr lang="en-US"/>
        </a:p>
      </dgm:t>
    </dgm:pt>
    <dgm:pt modelId="{CC641E0C-5EED-46B4-97DA-5B0F5AC669DB}" type="sibTrans" cxnId="{749E2093-D928-4F7B-8F39-12D3AA810D5A}">
      <dgm:prSet/>
      <dgm:spPr/>
      <dgm:t>
        <a:bodyPr/>
        <a:lstStyle/>
        <a:p>
          <a:endParaRPr lang="en-US"/>
        </a:p>
      </dgm:t>
    </dgm:pt>
    <dgm:pt modelId="{6CCBA188-66DE-43B0-8B2C-00B4470534EB}">
      <dgm:prSet phldrT="[Text]" custT="1"/>
      <dgm:spPr>
        <a:solidFill>
          <a:schemeClr val="accent5">
            <a:lumMod val="75000"/>
          </a:schemeClr>
        </a:solidFill>
      </dgm:spPr>
      <dgm:t>
        <a:bodyPr/>
        <a:lstStyle/>
        <a:p>
          <a:r>
            <a:rPr lang="en-US" sz="1400" dirty="0">
              <a:solidFill>
                <a:schemeClr val="bg1"/>
              </a:solidFill>
            </a:rPr>
            <a:t>Study Design</a:t>
          </a:r>
        </a:p>
      </dgm:t>
    </dgm:pt>
    <dgm:pt modelId="{6C386154-1C6E-4302-8403-74A52F991855}" type="parTrans" cxnId="{A2D81468-221E-430D-9B8C-11246E072C25}">
      <dgm:prSet/>
      <dgm:spPr/>
      <dgm:t>
        <a:bodyPr/>
        <a:lstStyle/>
        <a:p>
          <a:endParaRPr lang="en-US"/>
        </a:p>
      </dgm:t>
    </dgm:pt>
    <dgm:pt modelId="{AADC9656-82D1-4489-9FF7-868D2849161E}" type="sibTrans" cxnId="{A2D81468-221E-430D-9B8C-11246E072C25}">
      <dgm:prSet/>
      <dgm:spPr/>
      <dgm:t>
        <a:bodyPr/>
        <a:lstStyle/>
        <a:p>
          <a:endParaRPr lang="en-US"/>
        </a:p>
      </dgm:t>
    </dgm:pt>
    <dgm:pt modelId="{67BF2B01-B3D5-2740-A5BB-A615D7880DC0}" type="pres">
      <dgm:prSet presAssocID="{5633691B-94C2-914E-A8C8-E98856305D1C}" presName="Name0" presStyleCnt="0">
        <dgm:presLayoutVars>
          <dgm:dir/>
          <dgm:resizeHandles val="exact"/>
        </dgm:presLayoutVars>
      </dgm:prSet>
      <dgm:spPr/>
    </dgm:pt>
    <dgm:pt modelId="{7490BD6C-2E40-3748-AE41-9826981685FF}" type="pres">
      <dgm:prSet presAssocID="{5633691B-94C2-914E-A8C8-E98856305D1C}" presName="cycle" presStyleCnt="0"/>
      <dgm:spPr/>
    </dgm:pt>
    <dgm:pt modelId="{7E03CC98-2A53-49CE-A045-27AAFDDB064C}" type="pres">
      <dgm:prSet presAssocID="{6CCBA188-66DE-43B0-8B2C-00B4470534EB}" presName="nodeFirstNode" presStyleLbl="node1" presStyleIdx="0" presStyleCnt="5">
        <dgm:presLayoutVars>
          <dgm:bulletEnabled val="1"/>
        </dgm:presLayoutVars>
      </dgm:prSet>
      <dgm:spPr/>
    </dgm:pt>
    <dgm:pt modelId="{4AB79C09-0924-4814-911A-6CB90836E37E}" type="pres">
      <dgm:prSet presAssocID="{AADC9656-82D1-4489-9FF7-868D2849161E}" presName="sibTransFirstNode" presStyleLbl="bgShp" presStyleIdx="0" presStyleCnt="1"/>
      <dgm:spPr/>
    </dgm:pt>
    <dgm:pt modelId="{74883EC4-6B8B-49BC-B6B8-4D65D9965BEA}" type="pres">
      <dgm:prSet presAssocID="{3E4C63B2-749E-924B-B034-0A3E67E28ED0}" presName="nodeFollowingNodes" presStyleLbl="node1" presStyleIdx="1" presStyleCnt="5" custRadScaleRad="102912" custRadScaleInc="10079">
        <dgm:presLayoutVars>
          <dgm:bulletEnabled val="1"/>
        </dgm:presLayoutVars>
      </dgm:prSet>
      <dgm:spPr/>
    </dgm:pt>
    <dgm:pt modelId="{89D83C6F-8D50-E647-B316-4CE32B1B048D}" type="pres">
      <dgm:prSet presAssocID="{4872239A-1D18-1046-9D1F-E845EBA4F083}" presName="nodeFollowingNodes" presStyleLbl="node1" presStyleIdx="2" presStyleCnt="5" custRadScaleRad="107064" custRadScaleInc="-9428">
        <dgm:presLayoutVars>
          <dgm:bulletEnabled val="1"/>
        </dgm:presLayoutVars>
      </dgm:prSet>
      <dgm:spPr/>
    </dgm:pt>
    <dgm:pt modelId="{1DCCF67A-553A-764E-BA35-E76828CD35C6}" type="pres">
      <dgm:prSet presAssocID="{0CF0B725-BD56-9647-9A14-C429C7F47CF2}" presName="nodeFollowingNodes" presStyleLbl="node1" presStyleIdx="3" presStyleCnt="5" custScaleY="96465" custRadScaleRad="112367" custRadScaleInc="9013">
        <dgm:presLayoutVars>
          <dgm:bulletEnabled val="1"/>
        </dgm:presLayoutVars>
      </dgm:prSet>
      <dgm:spPr/>
    </dgm:pt>
    <dgm:pt modelId="{3FF744CC-8414-4625-B9A0-9998E4C72FFB}" type="pres">
      <dgm:prSet presAssocID="{D40116D9-6A7B-43F3-AC33-07721D1199FF}" presName="nodeFollowingNodes" presStyleLbl="node1" presStyleIdx="4" presStyleCnt="5" custRadScaleRad="104935" custRadScaleInc="-15672">
        <dgm:presLayoutVars>
          <dgm:bulletEnabled val="1"/>
        </dgm:presLayoutVars>
      </dgm:prSet>
      <dgm:spPr/>
    </dgm:pt>
  </dgm:ptLst>
  <dgm:cxnLst>
    <dgm:cxn modelId="{919C6F1C-F361-418B-9935-50EE517B6EB5}" type="presOf" srcId="{3E4C63B2-749E-924B-B034-0A3E67E28ED0}" destId="{74883EC4-6B8B-49BC-B6B8-4D65D9965BEA}" srcOrd="0" destOrd="0" presId="urn:microsoft.com/office/officeart/2005/8/layout/cycle3"/>
    <dgm:cxn modelId="{1EFA151E-D5F8-47C0-AF9D-61E190A00C39}" type="presOf" srcId="{0CF0B725-BD56-9647-9A14-C429C7F47CF2}" destId="{1DCCF67A-553A-764E-BA35-E76828CD35C6}" srcOrd="0" destOrd="0" presId="urn:microsoft.com/office/officeart/2005/8/layout/cycle3"/>
    <dgm:cxn modelId="{A6EF7449-9EA3-444C-A261-759C2874E9AE}" type="presOf" srcId="{5633691B-94C2-914E-A8C8-E98856305D1C}" destId="{67BF2B01-B3D5-2740-A5BB-A615D7880DC0}" srcOrd="0" destOrd="0" presId="urn:microsoft.com/office/officeart/2005/8/layout/cycle3"/>
    <dgm:cxn modelId="{B064FB5B-19B1-42CE-B84D-24352966CF92}" type="presOf" srcId="{D40116D9-6A7B-43F3-AC33-07721D1199FF}" destId="{3FF744CC-8414-4625-B9A0-9998E4C72FFB}" srcOrd="0" destOrd="0" presId="urn:microsoft.com/office/officeart/2005/8/layout/cycle3"/>
    <dgm:cxn modelId="{A2D81468-221E-430D-9B8C-11246E072C25}" srcId="{5633691B-94C2-914E-A8C8-E98856305D1C}" destId="{6CCBA188-66DE-43B0-8B2C-00B4470534EB}" srcOrd="0" destOrd="0" parTransId="{6C386154-1C6E-4302-8403-74A52F991855}" sibTransId="{AADC9656-82D1-4489-9FF7-868D2849161E}"/>
    <dgm:cxn modelId="{5C3B8971-E559-4F12-8B1E-695139BE2942}" type="presOf" srcId="{AADC9656-82D1-4489-9FF7-868D2849161E}" destId="{4AB79C09-0924-4814-911A-6CB90836E37E}" srcOrd="0" destOrd="0" presId="urn:microsoft.com/office/officeart/2005/8/layout/cycle3"/>
    <dgm:cxn modelId="{749E2093-D928-4F7B-8F39-12D3AA810D5A}" srcId="{5633691B-94C2-914E-A8C8-E98856305D1C}" destId="{D40116D9-6A7B-43F3-AC33-07721D1199FF}" srcOrd="4" destOrd="0" parTransId="{F44FB0D7-0C30-4CD3-930B-62A9BC351B2C}" sibTransId="{CC641E0C-5EED-46B4-97DA-5B0F5AC669DB}"/>
    <dgm:cxn modelId="{C4C27A9F-2DA1-4B09-B81D-4382C9398822}" type="presOf" srcId="{4872239A-1D18-1046-9D1F-E845EBA4F083}" destId="{89D83C6F-8D50-E647-B316-4CE32B1B048D}" srcOrd="0" destOrd="0" presId="urn:microsoft.com/office/officeart/2005/8/layout/cycle3"/>
    <dgm:cxn modelId="{B53774A7-4D39-8741-84FC-917B7F4304EB}" srcId="{5633691B-94C2-914E-A8C8-E98856305D1C}" destId="{4872239A-1D18-1046-9D1F-E845EBA4F083}" srcOrd="2" destOrd="0" parTransId="{DDA653FB-3C92-C94A-B071-326664EDE71C}" sibTransId="{EB7045E3-7B07-B340-AFBA-FC4713E37A0E}"/>
    <dgm:cxn modelId="{790AFEA9-F110-204F-ADF9-360C7F11D4AE}" srcId="{5633691B-94C2-914E-A8C8-E98856305D1C}" destId="{3E4C63B2-749E-924B-B034-0A3E67E28ED0}" srcOrd="1" destOrd="0" parTransId="{E6A7A26D-A46E-A242-A35A-CDE3154F062D}" sibTransId="{A55E3A61-CB1F-1742-AF62-881060C04837}"/>
    <dgm:cxn modelId="{A5F647AC-86E8-40AD-948C-06B8C22B596D}" type="presOf" srcId="{6CCBA188-66DE-43B0-8B2C-00B4470534EB}" destId="{7E03CC98-2A53-49CE-A045-27AAFDDB064C}" srcOrd="0" destOrd="0" presId="urn:microsoft.com/office/officeart/2005/8/layout/cycle3"/>
    <dgm:cxn modelId="{5EE89DB3-9416-7648-9E37-4A9C86219607}" srcId="{5633691B-94C2-914E-A8C8-E98856305D1C}" destId="{0CF0B725-BD56-9647-9A14-C429C7F47CF2}" srcOrd="3" destOrd="0" parTransId="{C0DBB1C5-2C55-1843-82C1-99A13B71DD4B}" sibTransId="{F7E18863-BC40-5D48-95D6-70D984CB746F}"/>
    <dgm:cxn modelId="{2AFF7BC1-A173-426B-9E08-A2E67B1F6AAE}" type="presParOf" srcId="{67BF2B01-B3D5-2740-A5BB-A615D7880DC0}" destId="{7490BD6C-2E40-3748-AE41-9826981685FF}" srcOrd="0" destOrd="0" presId="urn:microsoft.com/office/officeart/2005/8/layout/cycle3"/>
    <dgm:cxn modelId="{2AA08F25-3785-49E7-9A14-F8D52318C9FC}" type="presParOf" srcId="{7490BD6C-2E40-3748-AE41-9826981685FF}" destId="{7E03CC98-2A53-49CE-A045-27AAFDDB064C}" srcOrd="0" destOrd="0" presId="urn:microsoft.com/office/officeart/2005/8/layout/cycle3"/>
    <dgm:cxn modelId="{96F3D2ED-0587-445E-9B36-7A72B8B7D694}" type="presParOf" srcId="{7490BD6C-2E40-3748-AE41-9826981685FF}" destId="{4AB79C09-0924-4814-911A-6CB90836E37E}" srcOrd="1" destOrd="0" presId="urn:microsoft.com/office/officeart/2005/8/layout/cycle3"/>
    <dgm:cxn modelId="{2DD65436-526D-4EA4-94B9-EA9DB9F88FC4}" type="presParOf" srcId="{7490BD6C-2E40-3748-AE41-9826981685FF}" destId="{74883EC4-6B8B-49BC-B6B8-4D65D9965BEA}" srcOrd="2" destOrd="0" presId="urn:microsoft.com/office/officeart/2005/8/layout/cycle3"/>
    <dgm:cxn modelId="{F85663B7-C7CF-44A5-AF14-1480ECACA20F}" type="presParOf" srcId="{7490BD6C-2E40-3748-AE41-9826981685FF}" destId="{89D83C6F-8D50-E647-B316-4CE32B1B048D}" srcOrd="3" destOrd="0" presId="urn:microsoft.com/office/officeart/2005/8/layout/cycle3"/>
    <dgm:cxn modelId="{1D4C4E9F-248C-445C-BF2F-3B29289F4BF7}" type="presParOf" srcId="{7490BD6C-2E40-3748-AE41-9826981685FF}" destId="{1DCCF67A-553A-764E-BA35-E76828CD35C6}" srcOrd="4" destOrd="0" presId="urn:microsoft.com/office/officeart/2005/8/layout/cycle3"/>
    <dgm:cxn modelId="{2709290E-96A5-4436-BAF5-397AE40D3420}" type="presParOf" srcId="{7490BD6C-2E40-3748-AE41-9826981685FF}" destId="{3FF744CC-8414-4625-B9A0-9998E4C72FF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9C09-0924-4814-911A-6CB90836E37E}">
      <dsp:nvSpPr>
        <dsp:cNvPr id="0" name=""/>
        <dsp:cNvSpPr/>
      </dsp:nvSpPr>
      <dsp:spPr>
        <a:xfrm>
          <a:off x="596261" y="315175"/>
          <a:ext cx="4437387" cy="4437387"/>
        </a:xfrm>
        <a:prstGeom prst="circularArrow">
          <a:avLst>
            <a:gd name="adj1" fmla="val 5544"/>
            <a:gd name="adj2" fmla="val 330680"/>
            <a:gd name="adj3" fmla="val 13830503"/>
            <a:gd name="adj4" fmla="val 1735283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E03CC98-2A53-49CE-A045-27AAFDDB064C}">
      <dsp:nvSpPr>
        <dsp:cNvPr id="0" name=""/>
        <dsp:cNvSpPr/>
      </dsp:nvSpPr>
      <dsp:spPr>
        <a:xfrm>
          <a:off x="1800581" y="340283"/>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Study Design</a:t>
          </a:r>
        </a:p>
      </dsp:txBody>
      <dsp:txXfrm>
        <a:off x="1850099" y="389801"/>
        <a:ext cx="1929710" cy="915337"/>
      </dsp:txXfrm>
    </dsp:sp>
    <dsp:sp modelId="{74883EC4-6B8B-49BC-B6B8-4D65D9965BEA}">
      <dsp:nvSpPr>
        <dsp:cNvPr id="0" name=""/>
        <dsp:cNvSpPr/>
      </dsp:nvSpPr>
      <dsp:spPr>
        <a:xfrm>
          <a:off x="3601163" y="182925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Collection</a:t>
          </a:r>
        </a:p>
      </dsp:txBody>
      <dsp:txXfrm>
        <a:off x="3650681" y="1878770"/>
        <a:ext cx="1929710" cy="915337"/>
      </dsp:txXfrm>
    </dsp:sp>
    <dsp:sp modelId="{89D83C6F-8D50-E647-B316-4CE32B1B048D}">
      <dsp:nvSpPr>
        <dsp:cNvPr id="0" name=""/>
        <dsp:cNvSpPr/>
      </dsp:nvSpPr>
      <dsp:spPr>
        <a:xfrm>
          <a:off x="3147161" y="3746224"/>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Processing/</a:t>
          </a:r>
          <a:br>
            <a:rPr lang="en-US" sz="1400" kern="1200" dirty="0">
              <a:solidFill>
                <a:schemeClr val="bg1"/>
              </a:solidFill>
            </a:rPr>
          </a:br>
          <a:r>
            <a:rPr lang="en-US" sz="1400" kern="1200" dirty="0">
              <a:solidFill>
                <a:schemeClr val="bg1"/>
              </a:solidFill>
            </a:rPr>
            <a:t>Analysis</a:t>
          </a:r>
        </a:p>
      </dsp:txBody>
      <dsp:txXfrm>
        <a:off x="3196679" y="3795742"/>
        <a:ext cx="1929710" cy="915337"/>
      </dsp:txXfrm>
    </dsp:sp>
    <dsp:sp modelId="{1DCCF67A-553A-764E-BA35-E76828CD35C6}">
      <dsp:nvSpPr>
        <dsp:cNvPr id="0" name=""/>
        <dsp:cNvSpPr/>
      </dsp:nvSpPr>
      <dsp:spPr>
        <a:xfrm>
          <a:off x="394220" y="3845253"/>
          <a:ext cx="2028746" cy="97851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Publication/</a:t>
          </a:r>
          <a:br>
            <a:rPr lang="en-US" sz="1400" kern="1200" dirty="0">
              <a:solidFill>
                <a:schemeClr val="bg1"/>
              </a:solidFill>
            </a:rPr>
          </a:br>
          <a:r>
            <a:rPr lang="en-US" sz="1400" kern="1200" dirty="0">
              <a:solidFill>
                <a:schemeClr val="bg1"/>
              </a:solidFill>
            </a:rPr>
            <a:t>Data Sharing</a:t>
          </a:r>
        </a:p>
      </dsp:txBody>
      <dsp:txXfrm>
        <a:off x="441987" y="3893020"/>
        <a:ext cx="1933212" cy="882981"/>
      </dsp:txXfrm>
    </dsp:sp>
    <dsp:sp modelId="{3FF744CC-8414-4625-B9A0-9998E4C72FFB}">
      <dsp:nvSpPr>
        <dsp:cNvPr id="0" name=""/>
        <dsp:cNvSpPr/>
      </dsp:nvSpPr>
      <dsp:spPr>
        <a:xfrm>
          <a:off x="0" y="193574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Curation/</a:t>
          </a:r>
          <a:br>
            <a:rPr lang="en-US" sz="1400" kern="1200" dirty="0">
              <a:solidFill>
                <a:schemeClr val="bg1"/>
              </a:solidFill>
            </a:rPr>
          </a:br>
          <a:r>
            <a:rPr lang="en-US" sz="1400" kern="1200" dirty="0">
              <a:solidFill>
                <a:schemeClr val="bg1"/>
              </a:solidFill>
            </a:rPr>
            <a:t>Preservation </a:t>
          </a:r>
        </a:p>
      </dsp:txBody>
      <dsp:txXfrm>
        <a:off x="49518" y="1985260"/>
        <a:ext cx="1929710" cy="915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9C09-0924-4814-911A-6CB90836E37E}">
      <dsp:nvSpPr>
        <dsp:cNvPr id="0" name=""/>
        <dsp:cNvSpPr/>
      </dsp:nvSpPr>
      <dsp:spPr>
        <a:xfrm>
          <a:off x="596261" y="315175"/>
          <a:ext cx="4437387" cy="4437387"/>
        </a:xfrm>
        <a:prstGeom prst="circularArrow">
          <a:avLst>
            <a:gd name="adj1" fmla="val 5544"/>
            <a:gd name="adj2" fmla="val 330680"/>
            <a:gd name="adj3" fmla="val 13830503"/>
            <a:gd name="adj4" fmla="val 1735283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E03CC98-2A53-49CE-A045-27AAFDDB064C}">
      <dsp:nvSpPr>
        <dsp:cNvPr id="0" name=""/>
        <dsp:cNvSpPr/>
      </dsp:nvSpPr>
      <dsp:spPr>
        <a:xfrm>
          <a:off x="1800581" y="340283"/>
          <a:ext cx="2028746" cy="1014373"/>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Study Design</a:t>
          </a:r>
        </a:p>
      </dsp:txBody>
      <dsp:txXfrm>
        <a:off x="1850099" y="389801"/>
        <a:ext cx="1929710" cy="915337"/>
      </dsp:txXfrm>
    </dsp:sp>
    <dsp:sp modelId="{74883EC4-6B8B-49BC-B6B8-4D65D9965BEA}">
      <dsp:nvSpPr>
        <dsp:cNvPr id="0" name=""/>
        <dsp:cNvSpPr/>
      </dsp:nvSpPr>
      <dsp:spPr>
        <a:xfrm>
          <a:off x="3601163" y="182925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Collection</a:t>
          </a:r>
        </a:p>
      </dsp:txBody>
      <dsp:txXfrm>
        <a:off x="3650681" y="1878770"/>
        <a:ext cx="1929710" cy="915337"/>
      </dsp:txXfrm>
    </dsp:sp>
    <dsp:sp modelId="{89D83C6F-8D50-E647-B316-4CE32B1B048D}">
      <dsp:nvSpPr>
        <dsp:cNvPr id="0" name=""/>
        <dsp:cNvSpPr/>
      </dsp:nvSpPr>
      <dsp:spPr>
        <a:xfrm>
          <a:off x="3147161" y="3746224"/>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Processing/</a:t>
          </a:r>
          <a:br>
            <a:rPr lang="en-US" sz="1400" kern="1200" dirty="0">
              <a:solidFill>
                <a:schemeClr val="bg1"/>
              </a:solidFill>
            </a:rPr>
          </a:br>
          <a:r>
            <a:rPr lang="en-US" sz="1400" kern="1200" dirty="0">
              <a:solidFill>
                <a:schemeClr val="bg1"/>
              </a:solidFill>
            </a:rPr>
            <a:t>Analysis</a:t>
          </a:r>
        </a:p>
      </dsp:txBody>
      <dsp:txXfrm>
        <a:off x="3196679" y="3795742"/>
        <a:ext cx="1929710" cy="915337"/>
      </dsp:txXfrm>
    </dsp:sp>
    <dsp:sp modelId="{1DCCF67A-553A-764E-BA35-E76828CD35C6}">
      <dsp:nvSpPr>
        <dsp:cNvPr id="0" name=""/>
        <dsp:cNvSpPr/>
      </dsp:nvSpPr>
      <dsp:spPr>
        <a:xfrm>
          <a:off x="394220" y="3845253"/>
          <a:ext cx="2028746" cy="97851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Publication/</a:t>
          </a:r>
          <a:br>
            <a:rPr lang="en-US" sz="1400" kern="1200" dirty="0">
              <a:solidFill>
                <a:schemeClr val="bg1"/>
              </a:solidFill>
            </a:rPr>
          </a:br>
          <a:r>
            <a:rPr lang="en-US" sz="1400" kern="1200" dirty="0">
              <a:solidFill>
                <a:schemeClr val="bg1"/>
              </a:solidFill>
            </a:rPr>
            <a:t>Data Sharing</a:t>
          </a:r>
        </a:p>
      </dsp:txBody>
      <dsp:txXfrm>
        <a:off x="441987" y="3893020"/>
        <a:ext cx="1933212" cy="882981"/>
      </dsp:txXfrm>
    </dsp:sp>
    <dsp:sp modelId="{3FF744CC-8414-4625-B9A0-9998E4C72FFB}">
      <dsp:nvSpPr>
        <dsp:cNvPr id="0" name=""/>
        <dsp:cNvSpPr/>
      </dsp:nvSpPr>
      <dsp:spPr>
        <a:xfrm>
          <a:off x="0" y="193574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Curation/</a:t>
          </a:r>
          <a:br>
            <a:rPr lang="en-US" sz="1400" kern="1200" dirty="0">
              <a:solidFill>
                <a:schemeClr val="bg1"/>
              </a:solidFill>
            </a:rPr>
          </a:br>
          <a:r>
            <a:rPr lang="en-US" sz="1400" kern="1200" dirty="0">
              <a:solidFill>
                <a:schemeClr val="bg1"/>
              </a:solidFill>
            </a:rPr>
            <a:t>Preservation </a:t>
          </a:r>
        </a:p>
      </dsp:txBody>
      <dsp:txXfrm>
        <a:off x="49518" y="1985260"/>
        <a:ext cx="1929710" cy="9153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9C09-0924-4814-911A-6CB90836E37E}">
      <dsp:nvSpPr>
        <dsp:cNvPr id="0" name=""/>
        <dsp:cNvSpPr/>
      </dsp:nvSpPr>
      <dsp:spPr>
        <a:xfrm>
          <a:off x="596261" y="315175"/>
          <a:ext cx="4437387" cy="4437387"/>
        </a:xfrm>
        <a:prstGeom prst="circularArrow">
          <a:avLst>
            <a:gd name="adj1" fmla="val 5544"/>
            <a:gd name="adj2" fmla="val 330680"/>
            <a:gd name="adj3" fmla="val 13830503"/>
            <a:gd name="adj4" fmla="val 1735283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E03CC98-2A53-49CE-A045-27AAFDDB064C}">
      <dsp:nvSpPr>
        <dsp:cNvPr id="0" name=""/>
        <dsp:cNvSpPr/>
      </dsp:nvSpPr>
      <dsp:spPr>
        <a:xfrm>
          <a:off x="1800581" y="340283"/>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Study Design</a:t>
          </a:r>
        </a:p>
      </dsp:txBody>
      <dsp:txXfrm>
        <a:off x="1850099" y="389801"/>
        <a:ext cx="1929710" cy="915337"/>
      </dsp:txXfrm>
    </dsp:sp>
    <dsp:sp modelId="{74883EC4-6B8B-49BC-B6B8-4D65D9965BEA}">
      <dsp:nvSpPr>
        <dsp:cNvPr id="0" name=""/>
        <dsp:cNvSpPr/>
      </dsp:nvSpPr>
      <dsp:spPr>
        <a:xfrm>
          <a:off x="3601163" y="1829252"/>
          <a:ext cx="2028746" cy="1014373"/>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Collection</a:t>
          </a:r>
        </a:p>
      </dsp:txBody>
      <dsp:txXfrm>
        <a:off x="3650681" y="1878770"/>
        <a:ext cx="1929710" cy="915337"/>
      </dsp:txXfrm>
    </dsp:sp>
    <dsp:sp modelId="{89D83C6F-8D50-E647-B316-4CE32B1B048D}">
      <dsp:nvSpPr>
        <dsp:cNvPr id="0" name=""/>
        <dsp:cNvSpPr/>
      </dsp:nvSpPr>
      <dsp:spPr>
        <a:xfrm>
          <a:off x="3147161" y="3746224"/>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Processing/</a:t>
          </a:r>
          <a:br>
            <a:rPr lang="en-US" sz="1400" kern="1200" dirty="0">
              <a:solidFill>
                <a:schemeClr val="bg1"/>
              </a:solidFill>
            </a:rPr>
          </a:br>
          <a:r>
            <a:rPr lang="en-US" sz="1400" kern="1200" dirty="0">
              <a:solidFill>
                <a:schemeClr val="bg1"/>
              </a:solidFill>
            </a:rPr>
            <a:t>Analysis</a:t>
          </a:r>
        </a:p>
      </dsp:txBody>
      <dsp:txXfrm>
        <a:off x="3196679" y="3795742"/>
        <a:ext cx="1929710" cy="915337"/>
      </dsp:txXfrm>
    </dsp:sp>
    <dsp:sp modelId="{1DCCF67A-553A-764E-BA35-E76828CD35C6}">
      <dsp:nvSpPr>
        <dsp:cNvPr id="0" name=""/>
        <dsp:cNvSpPr/>
      </dsp:nvSpPr>
      <dsp:spPr>
        <a:xfrm>
          <a:off x="394220" y="3845253"/>
          <a:ext cx="2028746" cy="97851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Publication/</a:t>
          </a:r>
          <a:br>
            <a:rPr lang="en-US" sz="1400" kern="1200" dirty="0">
              <a:solidFill>
                <a:schemeClr val="bg1"/>
              </a:solidFill>
            </a:rPr>
          </a:br>
          <a:r>
            <a:rPr lang="en-US" sz="1400" kern="1200" dirty="0">
              <a:solidFill>
                <a:schemeClr val="bg1"/>
              </a:solidFill>
            </a:rPr>
            <a:t>Data Sharing</a:t>
          </a:r>
        </a:p>
      </dsp:txBody>
      <dsp:txXfrm>
        <a:off x="441987" y="3893020"/>
        <a:ext cx="1933212" cy="882981"/>
      </dsp:txXfrm>
    </dsp:sp>
    <dsp:sp modelId="{3FF744CC-8414-4625-B9A0-9998E4C72FFB}">
      <dsp:nvSpPr>
        <dsp:cNvPr id="0" name=""/>
        <dsp:cNvSpPr/>
      </dsp:nvSpPr>
      <dsp:spPr>
        <a:xfrm>
          <a:off x="0" y="193574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Curation/</a:t>
          </a:r>
          <a:br>
            <a:rPr lang="en-US" sz="1400" kern="1200" dirty="0">
              <a:solidFill>
                <a:schemeClr val="bg1"/>
              </a:solidFill>
            </a:rPr>
          </a:br>
          <a:r>
            <a:rPr lang="en-US" sz="1400" kern="1200" dirty="0">
              <a:solidFill>
                <a:schemeClr val="bg1"/>
              </a:solidFill>
            </a:rPr>
            <a:t>Preservation </a:t>
          </a:r>
        </a:p>
      </dsp:txBody>
      <dsp:txXfrm>
        <a:off x="49518" y="1985260"/>
        <a:ext cx="1929710" cy="915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9C09-0924-4814-911A-6CB90836E37E}">
      <dsp:nvSpPr>
        <dsp:cNvPr id="0" name=""/>
        <dsp:cNvSpPr/>
      </dsp:nvSpPr>
      <dsp:spPr>
        <a:xfrm>
          <a:off x="596261" y="315175"/>
          <a:ext cx="4437387" cy="4437387"/>
        </a:xfrm>
        <a:prstGeom prst="circularArrow">
          <a:avLst>
            <a:gd name="adj1" fmla="val 5544"/>
            <a:gd name="adj2" fmla="val 330680"/>
            <a:gd name="adj3" fmla="val 13830503"/>
            <a:gd name="adj4" fmla="val 1735283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E03CC98-2A53-49CE-A045-27AAFDDB064C}">
      <dsp:nvSpPr>
        <dsp:cNvPr id="0" name=""/>
        <dsp:cNvSpPr/>
      </dsp:nvSpPr>
      <dsp:spPr>
        <a:xfrm>
          <a:off x="1800581" y="340283"/>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Study Design</a:t>
          </a:r>
        </a:p>
      </dsp:txBody>
      <dsp:txXfrm>
        <a:off x="1850099" y="389801"/>
        <a:ext cx="1929710" cy="915337"/>
      </dsp:txXfrm>
    </dsp:sp>
    <dsp:sp modelId="{74883EC4-6B8B-49BC-B6B8-4D65D9965BEA}">
      <dsp:nvSpPr>
        <dsp:cNvPr id="0" name=""/>
        <dsp:cNvSpPr/>
      </dsp:nvSpPr>
      <dsp:spPr>
        <a:xfrm>
          <a:off x="3601163" y="182925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Collection</a:t>
          </a:r>
        </a:p>
      </dsp:txBody>
      <dsp:txXfrm>
        <a:off x="3650681" y="1878770"/>
        <a:ext cx="1929710" cy="915337"/>
      </dsp:txXfrm>
    </dsp:sp>
    <dsp:sp modelId="{89D83C6F-8D50-E647-B316-4CE32B1B048D}">
      <dsp:nvSpPr>
        <dsp:cNvPr id="0" name=""/>
        <dsp:cNvSpPr/>
      </dsp:nvSpPr>
      <dsp:spPr>
        <a:xfrm>
          <a:off x="3147161" y="3746224"/>
          <a:ext cx="2028746" cy="1014373"/>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Processing/</a:t>
          </a:r>
          <a:br>
            <a:rPr lang="en-US" sz="1400" kern="1200" dirty="0">
              <a:solidFill>
                <a:schemeClr val="bg1"/>
              </a:solidFill>
            </a:rPr>
          </a:br>
          <a:r>
            <a:rPr lang="en-US" sz="1400" kern="1200" dirty="0">
              <a:solidFill>
                <a:schemeClr val="bg1"/>
              </a:solidFill>
            </a:rPr>
            <a:t>Analysis</a:t>
          </a:r>
        </a:p>
      </dsp:txBody>
      <dsp:txXfrm>
        <a:off x="3196679" y="3795742"/>
        <a:ext cx="1929710" cy="915337"/>
      </dsp:txXfrm>
    </dsp:sp>
    <dsp:sp modelId="{1DCCF67A-553A-764E-BA35-E76828CD35C6}">
      <dsp:nvSpPr>
        <dsp:cNvPr id="0" name=""/>
        <dsp:cNvSpPr/>
      </dsp:nvSpPr>
      <dsp:spPr>
        <a:xfrm>
          <a:off x="394220" y="3845253"/>
          <a:ext cx="2028746" cy="97851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Publication/</a:t>
          </a:r>
          <a:br>
            <a:rPr lang="en-US" sz="1400" kern="1200" dirty="0">
              <a:solidFill>
                <a:schemeClr val="bg1"/>
              </a:solidFill>
            </a:rPr>
          </a:br>
          <a:r>
            <a:rPr lang="en-US" sz="1400" kern="1200" dirty="0">
              <a:solidFill>
                <a:schemeClr val="bg1"/>
              </a:solidFill>
            </a:rPr>
            <a:t>Data Sharing</a:t>
          </a:r>
        </a:p>
      </dsp:txBody>
      <dsp:txXfrm>
        <a:off x="441987" y="3893020"/>
        <a:ext cx="1933212" cy="882981"/>
      </dsp:txXfrm>
    </dsp:sp>
    <dsp:sp modelId="{3FF744CC-8414-4625-B9A0-9998E4C72FFB}">
      <dsp:nvSpPr>
        <dsp:cNvPr id="0" name=""/>
        <dsp:cNvSpPr/>
      </dsp:nvSpPr>
      <dsp:spPr>
        <a:xfrm>
          <a:off x="0" y="193574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Curation/</a:t>
          </a:r>
          <a:br>
            <a:rPr lang="en-US" sz="1400" kern="1200" dirty="0">
              <a:solidFill>
                <a:schemeClr val="bg1"/>
              </a:solidFill>
            </a:rPr>
          </a:br>
          <a:r>
            <a:rPr lang="en-US" sz="1400" kern="1200" dirty="0">
              <a:solidFill>
                <a:schemeClr val="bg1"/>
              </a:solidFill>
            </a:rPr>
            <a:t>Preservation </a:t>
          </a:r>
        </a:p>
      </dsp:txBody>
      <dsp:txXfrm>
        <a:off x="49518" y="1985260"/>
        <a:ext cx="1929710" cy="9153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9C09-0924-4814-911A-6CB90836E37E}">
      <dsp:nvSpPr>
        <dsp:cNvPr id="0" name=""/>
        <dsp:cNvSpPr/>
      </dsp:nvSpPr>
      <dsp:spPr>
        <a:xfrm>
          <a:off x="596261" y="315175"/>
          <a:ext cx="4437387" cy="4437387"/>
        </a:xfrm>
        <a:prstGeom prst="circularArrow">
          <a:avLst>
            <a:gd name="adj1" fmla="val 5544"/>
            <a:gd name="adj2" fmla="val 330680"/>
            <a:gd name="adj3" fmla="val 13830503"/>
            <a:gd name="adj4" fmla="val 1735283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E03CC98-2A53-49CE-A045-27AAFDDB064C}">
      <dsp:nvSpPr>
        <dsp:cNvPr id="0" name=""/>
        <dsp:cNvSpPr/>
      </dsp:nvSpPr>
      <dsp:spPr>
        <a:xfrm>
          <a:off x="1800581" y="340283"/>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Study Design</a:t>
          </a:r>
        </a:p>
      </dsp:txBody>
      <dsp:txXfrm>
        <a:off x="1850099" y="389801"/>
        <a:ext cx="1929710" cy="915337"/>
      </dsp:txXfrm>
    </dsp:sp>
    <dsp:sp modelId="{74883EC4-6B8B-49BC-B6B8-4D65D9965BEA}">
      <dsp:nvSpPr>
        <dsp:cNvPr id="0" name=""/>
        <dsp:cNvSpPr/>
      </dsp:nvSpPr>
      <dsp:spPr>
        <a:xfrm>
          <a:off x="3601163" y="182925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Collection</a:t>
          </a:r>
        </a:p>
      </dsp:txBody>
      <dsp:txXfrm>
        <a:off x="3650681" y="1878770"/>
        <a:ext cx="1929710" cy="915337"/>
      </dsp:txXfrm>
    </dsp:sp>
    <dsp:sp modelId="{89D83C6F-8D50-E647-B316-4CE32B1B048D}">
      <dsp:nvSpPr>
        <dsp:cNvPr id="0" name=""/>
        <dsp:cNvSpPr/>
      </dsp:nvSpPr>
      <dsp:spPr>
        <a:xfrm>
          <a:off x="3147161" y="3746224"/>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Processing/</a:t>
          </a:r>
          <a:br>
            <a:rPr lang="en-US" sz="1400" kern="1200" dirty="0">
              <a:solidFill>
                <a:schemeClr val="bg1"/>
              </a:solidFill>
            </a:rPr>
          </a:br>
          <a:r>
            <a:rPr lang="en-US" sz="1400" kern="1200" dirty="0">
              <a:solidFill>
                <a:schemeClr val="bg1"/>
              </a:solidFill>
            </a:rPr>
            <a:t>Analysis</a:t>
          </a:r>
        </a:p>
      </dsp:txBody>
      <dsp:txXfrm>
        <a:off x="3196679" y="3795742"/>
        <a:ext cx="1929710" cy="915337"/>
      </dsp:txXfrm>
    </dsp:sp>
    <dsp:sp modelId="{1DCCF67A-553A-764E-BA35-E76828CD35C6}">
      <dsp:nvSpPr>
        <dsp:cNvPr id="0" name=""/>
        <dsp:cNvSpPr/>
      </dsp:nvSpPr>
      <dsp:spPr>
        <a:xfrm>
          <a:off x="394220" y="3845253"/>
          <a:ext cx="2028746" cy="978515"/>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Publication/</a:t>
          </a:r>
          <a:br>
            <a:rPr lang="en-US" sz="1400" kern="1200" dirty="0">
              <a:solidFill>
                <a:schemeClr val="bg1"/>
              </a:solidFill>
            </a:rPr>
          </a:br>
          <a:r>
            <a:rPr lang="en-US" sz="1400" kern="1200" dirty="0">
              <a:solidFill>
                <a:schemeClr val="bg1"/>
              </a:solidFill>
            </a:rPr>
            <a:t>Data Sharing</a:t>
          </a:r>
        </a:p>
      </dsp:txBody>
      <dsp:txXfrm>
        <a:off x="441987" y="3893020"/>
        <a:ext cx="1933212" cy="882981"/>
      </dsp:txXfrm>
    </dsp:sp>
    <dsp:sp modelId="{3FF744CC-8414-4625-B9A0-9998E4C72FFB}">
      <dsp:nvSpPr>
        <dsp:cNvPr id="0" name=""/>
        <dsp:cNvSpPr/>
      </dsp:nvSpPr>
      <dsp:spPr>
        <a:xfrm>
          <a:off x="0" y="193574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Curation/</a:t>
          </a:r>
          <a:br>
            <a:rPr lang="en-US" sz="1400" kern="1200" dirty="0">
              <a:solidFill>
                <a:schemeClr val="bg1"/>
              </a:solidFill>
            </a:rPr>
          </a:br>
          <a:r>
            <a:rPr lang="en-US" sz="1400" kern="1200" dirty="0">
              <a:solidFill>
                <a:schemeClr val="bg1"/>
              </a:solidFill>
            </a:rPr>
            <a:t>Preservation </a:t>
          </a:r>
        </a:p>
      </dsp:txBody>
      <dsp:txXfrm>
        <a:off x="49518" y="1985260"/>
        <a:ext cx="1929710" cy="9153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9C09-0924-4814-911A-6CB90836E37E}">
      <dsp:nvSpPr>
        <dsp:cNvPr id="0" name=""/>
        <dsp:cNvSpPr/>
      </dsp:nvSpPr>
      <dsp:spPr>
        <a:xfrm>
          <a:off x="596261" y="315175"/>
          <a:ext cx="4437387" cy="4437387"/>
        </a:xfrm>
        <a:prstGeom prst="circularArrow">
          <a:avLst>
            <a:gd name="adj1" fmla="val 5544"/>
            <a:gd name="adj2" fmla="val 330680"/>
            <a:gd name="adj3" fmla="val 13830503"/>
            <a:gd name="adj4" fmla="val 1735283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E03CC98-2A53-49CE-A045-27AAFDDB064C}">
      <dsp:nvSpPr>
        <dsp:cNvPr id="0" name=""/>
        <dsp:cNvSpPr/>
      </dsp:nvSpPr>
      <dsp:spPr>
        <a:xfrm>
          <a:off x="1800581" y="340283"/>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Study Design</a:t>
          </a:r>
        </a:p>
      </dsp:txBody>
      <dsp:txXfrm>
        <a:off x="1850099" y="389801"/>
        <a:ext cx="1929710" cy="915337"/>
      </dsp:txXfrm>
    </dsp:sp>
    <dsp:sp modelId="{74883EC4-6B8B-49BC-B6B8-4D65D9965BEA}">
      <dsp:nvSpPr>
        <dsp:cNvPr id="0" name=""/>
        <dsp:cNvSpPr/>
      </dsp:nvSpPr>
      <dsp:spPr>
        <a:xfrm>
          <a:off x="3601163" y="1829252"/>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Collection</a:t>
          </a:r>
        </a:p>
      </dsp:txBody>
      <dsp:txXfrm>
        <a:off x="3650681" y="1878770"/>
        <a:ext cx="1929710" cy="915337"/>
      </dsp:txXfrm>
    </dsp:sp>
    <dsp:sp modelId="{89D83C6F-8D50-E647-B316-4CE32B1B048D}">
      <dsp:nvSpPr>
        <dsp:cNvPr id="0" name=""/>
        <dsp:cNvSpPr/>
      </dsp:nvSpPr>
      <dsp:spPr>
        <a:xfrm>
          <a:off x="3147161" y="3746224"/>
          <a:ext cx="2028746" cy="1014373"/>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Processing/</a:t>
          </a:r>
          <a:br>
            <a:rPr lang="en-US" sz="1400" kern="1200" dirty="0">
              <a:solidFill>
                <a:schemeClr val="bg1"/>
              </a:solidFill>
            </a:rPr>
          </a:br>
          <a:r>
            <a:rPr lang="en-US" sz="1400" kern="1200" dirty="0">
              <a:solidFill>
                <a:schemeClr val="bg1"/>
              </a:solidFill>
            </a:rPr>
            <a:t>Analysis</a:t>
          </a:r>
        </a:p>
      </dsp:txBody>
      <dsp:txXfrm>
        <a:off x="3196679" y="3795742"/>
        <a:ext cx="1929710" cy="915337"/>
      </dsp:txXfrm>
    </dsp:sp>
    <dsp:sp modelId="{1DCCF67A-553A-764E-BA35-E76828CD35C6}">
      <dsp:nvSpPr>
        <dsp:cNvPr id="0" name=""/>
        <dsp:cNvSpPr/>
      </dsp:nvSpPr>
      <dsp:spPr>
        <a:xfrm>
          <a:off x="394220" y="3845253"/>
          <a:ext cx="2028746" cy="97851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Publication/</a:t>
          </a:r>
          <a:br>
            <a:rPr lang="en-US" sz="1400" kern="1200" dirty="0">
              <a:solidFill>
                <a:schemeClr val="bg1"/>
              </a:solidFill>
            </a:rPr>
          </a:br>
          <a:r>
            <a:rPr lang="en-US" sz="1400" kern="1200" dirty="0">
              <a:solidFill>
                <a:schemeClr val="bg1"/>
              </a:solidFill>
            </a:rPr>
            <a:t>Data Sharing</a:t>
          </a:r>
        </a:p>
      </dsp:txBody>
      <dsp:txXfrm>
        <a:off x="441987" y="3893020"/>
        <a:ext cx="1933212" cy="882981"/>
      </dsp:txXfrm>
    </dsp:sp>
    <dsp:sp modelId="{3FF744CC-8414-4625-B9A0-9998E4C72FFB}">
      <dsp:nvSpPr>
        <dsp:cNvPr id="0" name=""/>
        <dsp:cNvSpPr/>
      </dsp:nvSpPr>
      <dsp:spPr>
        <a:xfrm>
          <a:off x="0" y="1935742"/>
          <a:ext cx="2028746" cy="1014373"/>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Curation/</a:t>
          </a:r>
          <a:br>
            <a:rPr lang="en-US" sz="1400" kern="1200" dirty="0">
              <a:solidFill>
                <a:schemeClr val="bg1"/>
              </a:solidFill>
            </a:rPr>
          </a:br>
          <a:r>
            <a:rPr lang="en-US" sz="1400" kern="1200" dirty="0">
              <a:solidFill>
                <a:schemeClr val="bg1"/>
              </a:solidFill>
            </a:rPr>
            <a:t>Preservation </a:t>
          </a:r>
        </a:p>
      </dsp:txBody>
      <dsp:txXfrm>
        <a:off x="49518" y="1985260"/>
        <a:ext cx="1929710" cy="91533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2"/>
            <a:ext cx="3077739" cy="471054"/>
          </a:xfrm>
          <a:prstGeom prst="rect">
            <a:avLst/>
          </a:prstGeom>
        </p:spPr>
        <p:txBody>
          <a:bodyPr vert="horz" lIns="94229" tIns="47114" rIns="94229" bIns="47114" rtlCol="0"/>
          <a:lstStyle>
            <a:lvl1pPr algn="r">
              <a:defRPr sz="1200"/>
            </a:lvl1pPr>
          </a:lstStyle>
          <a:p>
            <a:fld id="{7CCA049B-3A46-4BDA-A8F5-2925B00FE570}" type="datetimeFigureOut">
              <a:rPr lang="en-US" smtClean="0"/>
              <a:t>4/3/18</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2"/>
            <a:ext cx="3077739" cy="471054"/>
          </a:xfrm>
          <a:prstGeom prst="rect">
            <a:avLst/>
          </a:prstGeom>
        </p:spPr>
        <p:txBody>
          <a:bodyPr vert="horz" lIns="94229" tIns="47114" rIns="94229" bIns="47114" rtlCol="0"/>
          <a:lstStyle>
            <a:lvl1pPr algn="r">
              <a:defRPr sz="1200"/>
            </a:lvl1pPr>
          </a:lstStyle>
          <a:p>
            <a:fld id="{44C46CEC-428A-4DD0-A7C7-21AF8DE33E93}" type="datetimeFigureOut">
              <a:rPr lang="en-US" smtClean="0"/>
              <a:t>4/3/18</a:t>
            </a:fld>
            <a:endParaRPr lang="en-US"/>
          </a:p>
        </p:txBody>
      </p:sp>
      <p:sp>
        <p:nvSpPr>
          <p:cNvPr id="4" name="Slide Image Placeholder 3"/>
          <p:cNvSpPr>
            <a:spLocks noGrp="1" noRot="1" noChangeAspect="1"/>
          </p:cNvSpPr>
          <p:nvPr>
            <p:ph type="sldImg" idx="2"/>
          </p:nvPr>
        </p:nvSpPr>
        <p:spPr>
          <a:xfrm>
            <a:off x="735013" y="647047"/>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3991688"/>
            <a:ext cx="5681980" cy="451312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hitehouse.gov/omb/circulars_a11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a:p>
        </p:txBody>
      </p:sp>
    </p:spTree>
    <p:extLst>
      <p:ext uri="{BB962C8B-B14F-4D97-AF65-F5344CB8AC3E}">
        <p14:creationId xmlns:p14="http://schemas.microsoft.com/office/powerpoint/2010/main" val="95787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In the beginning….</a:t>
            </a:r>
            <a:br>
              <a:rPr lang="en-US" sz="1400" baseline="0" dirty="0"/>
            </a:br>
            <a:r>
              <a:rPr lang="en-US" sz="1400" baseline="0" dirty="0"/>
              <a:t> The germ of an idea may come out of reading that you have been doing in the literature of your field.  Or if not, then you will need to do a review of what others have done in your area of research. Either way you need some way to keep track of what you have read.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Good Citation management </a:t>
            </a:r>
            <a:r>
              <a:rPr lang="en-US" sz="1400" b="0" dirty="0"/>
              <a:t>can help you keep track of what you have read and articles that you might need to cite in your final paper.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Now is the time to think about how you are going</a:t>
            </a:r>
            <a:r>
              <a:rPr lang="en-US" sz="1400" b="0" baseline="0" dirty="0"/>
              <a:t> to </a:t>
            </a:r>
            <a:r>
              <a:rPr lang="en-US" sz="1400" b="1" baseline="0" dirty="0"/>
              <a:t>organize your data </a:t>
            </a:r>
            <a:r>
              <a:rPr lang="en-US" sz="1400" b="0" baseline="0" dirty="0"/>
              <a:t>(file structures, naming conventions, etc.) and </a:t>
            </a:r>
            <a:r>
              <a:rPr lang="en-US" sz="1400" b="1" baseline="0" dirty="0"/>
              <a:t>establishing the </a:t>
            </a:r>
            <a:r>
              <a:rPr lang="en-US" sz="1400" b="1" dirty="0"/>
              <a:t>protocols </a:t>
            </a:r>
            <a:r>
              <a:rPr lang="en-US" sz="1400" dirty="0"/>
              <a:t>and other aspects of how you handle your material and run your experiments in order to ensure consistency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10</a:t>
            </a:fld>
            <a:endParaRPr lang="en-US"/>
          </a:p>
        </p:txBody>
      </p:sp>
    </p:spTree>
    <p:extLst>
      <p:ext uri="{BB962C8B-B14F-4D97-AF65-F5344CB8AC3E}">
        <p14:creationId xmlns:p14="http://schemas.microsoft.com/office/powerpoint/2010/main" val="306962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Once the project is up and running, you need ways</a:t>
            </a:r>
            <a:r>
              <a:rPr lang="en-US" baseline="0" dirty="0"/>
              <a:t> to keep track of what you are doing and documenting all the work going on in the lab.</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11</a:t>
            </a:fld>
            <a:endParaRPr lang="en-US"/>
          </a:p>
        </p:txBody>
      </p:sp>
    </p:spTree>
    <p:extLst>
      <p:ext uri="{BB962C8B-B14F-4D97-AF65-F5344CB8AC3E}">
        <p14:creationId xmlns:p14="http://schemas.microsoft.com/office/powerpoint/2010/main" val="2051982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Depending</a:t>
            </a:r>
            <a:r>
              <a:rPr lang="en-US" baseline="0" dirty="0"/>
              <a:t> on the kind of research you are doing, you may have a lot of work to do at this next stage, or very little.  If you have gathered data from multiple sources you may need to integrate and normalize it.  If data has been recorded by multiple people, you may need to check for inconsistencies (what? They didn’t follow the protocol???)</a:t>
            </a:r>
          </a:p>
          <a:p>
            <a:r>
              <a:rPr lang="en-US" baseline="0" dirty="0"/>
              <a:t>Even if your data is clean, you may be doing a lot of data manipulation to produce your analysis.  </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12</a:t>
            </a:fld>
            <a:endParaRPr lang="en-US"/>
          </a:p>
        </p:txBody>
      </p:sp>
    </p:spTree>
    <p:extLst>
      <p:ext uri="{BB962C8B-B14F-4D97-AF65-F5344CB8AC3E}">
        <p14:creationId xmlns:p14="http://schemas.microsoft.com/office/powerpoint/2010/main" val="407252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Once you have finished your data analysis, yo</a:t>
            </a:r>
            <a:r>
              <a:rPr lang="en-US" baseline="0" dirty="0"/>
              <a:t>u should be ready to publish your results.  Traditionally this took the form of a peer-reviewed journal article, but nowadays, many grant agencies and journals are also requiring that you publish/share your data set.</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13</a:t>
            </a:fld>
            <a:endParaRPr lang="en-US"/>
          </a:p>
        </p:txBody>
      </p:sp>
    </p:spTree>
    <p:extLst>
      <p:ext uri="{BB962C8B-B14F-4D97-AF65-F5344CB8AC3E}">
        <p14:creationId xmlns:p14="http://schemas.microsoft.com/office/powerpoint/2010/main" val="2739747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Sharing your data</a:t>
            </a:r>
            <a:r>
              <a:rPr lang="en-US" baseline="0" dirty="0"/>
              <a:t> through a data repository may also result in data preservation, but it is important to recognize what is involved in long-term preservation.  What will it take to be able to use your data set in 20 year?  50 years?  100 years?</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14</a:t>
            </a:fld>
            <a:endParaRPr lang="en-US"/>
          </a:p>
        </p:txBody>
      </p:sp>
    </p:spTree>
    <p:extLst>
      <p:ext uri="{BB962C8B-B14F-4D97-AF65-F5344CB8AC3E}">
        <p14:creationId xmlns:p14="http://schemas.microsoft.com/office/powerpoint/2010/main" val="3761658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So</a:t>
            </a:r>
            <a:r>
              <a:rPr lang="en-US" baseline="0" dirty="0"/>
              <a:t> lets delve into the details of  good data management.</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15</a:t>
            </a:fld>
            <a:endParaRPr lang="en-US"/>
          </a:p>
        </p:txBody>
      </p:sp>
    </p:spTree>
    <p:extLst>
      <p:ext uri="{BB962C8B-B14F-4D97-AF65-F5344CB8AC3E}">
        <p14:creationId xmlns:p14="http://schemas.microsoft.com/office/powerpoint/2010/main" val="1202098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T</a:t>
            </a:r>
            <a:r>
              <a:rPr lang="en-US" baseline="0" dirty="0"/>
              <a:t>he first thing you need to identify is just how much data you will be producing as this can radically affect your storage options, what tools you can use, etc. </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16</a:t>
            </a:fld>
            <a:endParaRPr lang="en-US"/>
          </a:p>
        </p:txBody>
      </p:sp>
    </p:spTree>
    <p:extLst>
      <p:ext uri="{BB962C8B-B14F-4D97-AF65-F5344CB8AC3E}">
        <p14:creationId xmlns:p14="http://schemas.microsoft.com/office/powerpoint/2010/main" val="1771400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Follow the 3-2-1 rule</a:t>
            </a:r>
          </a:p>
          <a:p>
            <a:r>
              <a:rPr lang="en-US" dirty="0"/>
              <a:t>Have at least </a:t>
            </a:r>
            <a:r>
              <a:rPr lang="en-US" b="1" dirty="0"/>
              <a:t>three copies of your data</a:t>
            </a:r>
            <a:r>
              <a:rPr lang="en-US" dirty="0"/>
              <a:t>.</a:t>
            </a:r>
          </a:p>
          <a:p>
            <a:r>
              <a:rPr lang="en-US" dirty="0"/>
              <a:t>Store the copies on </a:t>
            </a:r>
            <a:r>
              <a:rPr lang="en-US" b="1" dirty="0"/>
              <a:t>two different media</a:t>
            </a:r>
            <a:r>
              <a:rPr lang="en-US" dirty="0"/>
              <a:t>.</a:t>
            </a:r>
          </a:p>
          <a:p>
            <a:r>
              <a:rPr lang="en-US" dirty="0"/>
              <a:t>Keep </a:t>
            </a:r>
            <a:r>
              <a:rPr lang="en-US" b="1" dirty="0"/>
              <a:t>one backup copy offsite</a:t>
            </a:r>
            <a:r>
              <a:rPr lang="en-US" dirty="0"/>
              <a:t>.</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17</a:t>
            </a:fld>
            <a:endParaRPr lang="en-US"/>
          </a:p>
        </p:txBody>
      </p:sp>
    </p:spTree>
    <p:extLst>
      <p:ext uri="{BB962C8B-B14F-4D97-AF65-F5344CB8AC3E}">
        <p14:creationId xmlns:p14="http://schemas.microsoft.com/office/powerpoint/2010/main" val="3930875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18</a:t>
            </a:fld>
            <a:endParaRPr lang="en-US"/>
          </a:p>
        </p:txBody>
      </p:sp>
    </p:spTree>
    <p:extLst>
      <p:ext uri="{BB962C8B-B14F-4D97-AF65-F5344CB8AC3E}">
        <p14:creationId xmlns:p14="http://schemas.microsoft.com/office/powerpoint/2010/main" val="3204785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The issues around file formats can be complex.  Sometimes you have no choice about your format because it is specific to the output of a particular piece of equipment</a:t>
            </a:r>
          </a:p>
        </p:txBody>
      </p:sp>
      <p:sp>
        <p:nvSpPr>
          <p:cNvPr id="4" name="Slide Number Placeholder 3"/>
          <p:cNvSpPr>
            <a:spLocks noGrp="1"/>
          </p:cNvSpPr>
          <p:nvPr>
            <p:ph type="sldNum" sz="quarter" idx="10"/>
          </p:nvPr>
        </p:nvSpPr>
        <p:spPr/>
        <p:txBody>
          <a:bodyPr/>
          <a:lstStyle/>
          <a:p>
            <a:fld id="{4CBCEA92-F142-4D57-B507-37BDAF44710C}" type="slidenum">
              <a:rPr lang="en-US" smtClean="0"/>
              <a:t>19</a:t>
            </a:fld>
            <a:endParaRPr lang="en-US"/>
          </a:p>
        </p:txBody>
      </p:sp>
    </p:spTree>
    <p:extLst>
      <p:ext uri="{BB962C8B-B14F-4D97-AF65-F5344CB8AC3E}">
        <p14:creationId xmlns:p14="http://schemas.microsoft.com/office/powerpoint/2010/main" val="1467054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a:t>
            </a:fld>
            <a:endParaRPr lang="en-US"/>
          </a:p>
        </p:txBody>
      </p:sp>
    </p:spTree>
    <p:extLst>
      <p:ext uri="{BB962C8B-B14F-4D97-AF65-F5344CB8AC3E}">
        <p14:creationId xmlns:p14="http://schemas.microsoft.com/office/powerpoint/2010/main" val="1423325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20</a:t>
            </a:fld>
            <a:endParaRPr lang="en-US"/>
          </a:p>
        </p:txBody>
      </p:sp>
    </p:spTree>
    <p:extLst>
      <p:ext uri="{BB962C8B-B14F-4D97-AF65-F5344CB8AC3E}">
        <p14:creationId xmlns:p14="http://schemas.microsoft.com/office/powerpoint/2010/main" val="2768956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Think</a:t>
            </a:r>
            <a:r>
              <a:rPr lang="en-US" baseline="0" dirty="0"/>
              <a:t> about levels of metadata.  You might have metadata that applies to everything in a file folder or you might have metadata that is a about a specific item in your data collection.  </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21</a:t>
            </a:fld>
            <a:endParaRPr lang="en-US"/>
          </a:p>
        </p:txBody>
      </p:sp>
    </p:spTree>
    <p:extLst>
      <p:ext uri="{BB962C8B-B14F-4D97-AF65-F5344CB8AC3E}">
        <p14:creationId xmlns:p14="http://schemas.microsoft.com/office/powerpoint/2010/main" val="4082030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The more machine actionable your metadata format is, the better.</a:t>
            </a:r>
          </a:p>
        </p:txBody>
      </p:sp>
      <p:sp>
        <p:nvSpPr>
          <p:cNvPr id="4" name="Slide Number Placeholder 3"/>
          <p:cNvSpPr>
            <a:spLocks noGrp="1"/>
          </p:cNvSpPr>
          <p:nvPr>
            <p:ph type="sldNum" sz="quarter" idx="10"/>
          </p:nvPr>
        </p:nvSpPr>
        <p:spPr/>
        <p:txBody>
          <a:bodyPr/>
          <a:lstStyle/>
          <a:p>
            <a:fld id="{4CBCEA92-F142-4D57-B507-37BDAF44710C}" type="slidenum">
              <a:rPr lang="en-US" smtClean="0"/>
              <a:t>22</a:t>
            </a:fld>
            <a:endParaRPr lang="en-US"/>
          </a:p>
        </p:txBody>
      </p:sp>
    </p:spTree>
    <p:extLst>
      <p:ext uri="{BB962C8B-B14F-4D97-AF65-F5344CB8AC3E}">
        <p14:creationId xmlns:p14="http://schemas.microsoft.com/office/powerpoint/2010/main" val="996663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Note that </a:t>
            </a:r>
            <a:r>
              <a:rPr lang="en-US" dirty="0" err="1"/>
              <a:t>CamelCase</a:t>
            </a:r>
            <a:r>
              <a:rPr lang="en-US" dirty="0"/>
              <a:t> is for your eyes only.  It can help you parse long names and make them legible.  BUT: Some operating systems do not recognize the difference between upper and lower case, so do not rely on case alone to distinguish between two file names.  </a:t>
            </a:r>
          </a:p>
        </p:txBody>
      </p:sp>
      <p:sp>
        <p:nvSpPr>
          <p:cNvPr id="4" name="Slide Number Placeholder 3"/>
          <p:cNvSpPr>
            <a:spLocks noGrp="1"/>
          </p:cNvSpPr>
          <p:nvPr>
            <p:ph type="sldNum" sz="quarter" idx="10"/>
          </p:nvPr>
        </p:nvSpPr>
        <p:spPr/>
        <p:txBody>
          <a:bodyPr/>
          <a:lstStyle/>
          <a:p>
            <a:fld id="{4CBCEA92-F142-4D57-B507-37BDAF44710C}" type="slidenum">
              <a:rPr lang="en-US" smtClean="0"/>
              <a:t>23</a:t>
            </a:fld>
            <a:endParaRPr lang="en-US"/>
          </a:p>
        </p:txBody>
      </p:sp>
    </p:spTree>
    <p:extLst>
      <p:ext uri="{BB962C8B-B14F-4D97-AF65-F5344CB8AC3E}">
        <p14:creationId xmlns:p14="http://schemas.microsoft.com/office/powerpoint/2010/main" val="2975740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Appropriate information to embed in filenames will depend on your own context. </a:t>
            </a:r>
          </a:p>
          <a:p>
            <a:endParaRPr lang="en-US" dirty="0"/>
          </a:p>
          <a:p>
            <a:r>
              <a:rPr lang="en-US" dirty="0"/>
              <a:t>Date can also appear in file info, but could be overwritten with a save that isn’t’ saving anything new but would update the timestamp</a:t>
            </a:r>
          </a:p>
        </p:txBody>
      </p:sp>
      <p:sp>
        <p:nvSpPr>
          <p:cNvPr id="4" name="Slide Number Placeholder 3"/>
          <p:cNvSpPr>
            <a:spLocks noGrp="1"/>
          </p:cNvSpPr>
          <p:nvPr>
            <p:ph type="sldNum" sz="quarter" idx="10"/>
          </p:nvPr>
        </p:nvSpPr>
        <p:spPr/>
        <p:txBody>
          <a:bodyPr/>
          <a:lstStyle/>
          <a:p>
            <a:fld id="{4CBCEA92-F142-4D57-B507-37BDAF44710C}" type="slidenum">
              <a:rPr lang="en-US" smtClean="0"/>
              <a:t>24</a:t>
            </a:fld>
            <a:endParaRPr lang="en-US"/>
          </a:p>
        </p:txBody>
      </p:sp>
    </p:spTree>
    <p:extLst>
      <p:ext uri="{BB962C8B-B14F-4D97-AF65-F5344CB8AC3E}">
        <p14:creationId xmlns:p14="http://schemas.microsoft.com/office/powerpoint/2010/main" val="3029046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Again – there is no one right way, but there may well be a wrong way.</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25</a:t>
            </a:fld>
            <a:endParaRPr lang="en-US"/>
          </a:p>
        </p:txBody>
      </p:sp>
    </p:spTree>
    <p:extLst>
      <p:ext uri="{BB962C8B-B14F-4D97-AF65-F5344CB8AC3E}">
        <p14:creationId xmlns:p14="http://schemas.microsoft.com/office/powerpoint/2010/main" val="2058322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You can save your raw file and your analysis script and re-run your data at will or you can save each derivative file created.  What makes sense may depend on size of the files and speed of the analysis.</a:t>
            </a:r>
          </a:p>
          <a:p>
            <a:r>
              <a:rPr lang="en-US" dirty="0"/>
              <a:t>There isn’t one right way – it depends on your context and your data</a:t>
            </a:r>
          </a:p>
        </p:txBody>
      </p:sp>
      <p:sp>
        <p:nvSpPr>
          <p:cNvPr id="4" name="Slide Number Placeholder 3"/>
          <p:cNvSpPr>
            <a:spLocks noGrp="1"/>
          </p:cNvSpPr>
          <p:nvPr>
            <p:ph type="sldNum" sz="quarter" idx="10"/>
          </p:nvPr>
        </p:nvSpPr>
        <p:spPr/>
        <p:txBody>
          <a:bodyPr/>
          <a:lstStyle/>
          <a:p>
            <a:fld id="{4CBCEA92-F142-4D57-B507-37BDAF44710C}" type="slidenum">
              <a:rPr lang="en-US" smtClean="0"/>
              <a:t>26</a:t>
            </a:fld>
            <a:endParaRPr lang="en-US"/>
          </a:p>
        </p:txBody>
      </p:sp>
    </p:spTree>
    <p:extLst>
      <p:ext uri="{BB962C8B-B14F-4D97-AF65-F5344CB8AC3E}">
        <p14:creationId xmlns:p14="http://schemas.microsoft.com/office/powerpoint/2010/main" val="290312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Appropriate information to embed in filenames will depend on your own context. </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27</a:t>
            </a:fld>
            <a:endParaRPr lang="en-US"/>
          </a:p>
        </p:txBody>
      </p:sp>
    </p:spTree>
    <p:extLst>
      <p:ext uri="{BB962C8B-B14F-4D97-AF65-F5344CB8AC3E}">
        <p14:creationId xmlns:p14="http://schemas.microsoft.com/office/powerpoint/2010/main" val="2629621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28</a:t>
            </a:fld>
            <a:endParaRPr lang="en-US"/>
          </a:p>
        </p:txBody>
      </p:sp>
    </p:spTree>
    <p:extLst>
      <p:ext uri="{BB962C8B-B14F-4D97-AF65-F5344CB8AC3E}">
        <p14:creationId xmlns:p14="http://schemas.microsoft.com/office/powerpoint/2010/main" val="1320382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Remember that your grant is a contract that may dictate what you do with your data.</a:t>
            </a:r>
          </a:p>
          <a:p>
            <a:r>
              <a:rPr lang="en-US" dirty="0"/>
              <a:t>The university or your lab, may also have policies about your data.</a:t>
            </a:r>
          </a:p>
        </p:txBody>
      </p:sp>
      <p:sp>
        <p:nvSpPr>
          <p:cNvPr id="4" name="Slide Number Placeholder 3"/>
          <p:cNvSpPr>
            <a:spLocks noGrp="1"/>
          </p:cNvSpPr>
          <p:nvPr>
            <p:ph type="sldNum" sz="quarter" idx="10"/>
          </p:nvPr>
        </p:nvSpPr>
        <p:spPr/>
        <p:txBody>
          <a:bodyPr/>
          <a:lstStyle/>
          <a:p>
            <a:fld id="{4CBCEA92-F142-4D57-B507-37BDAF44710C}" type="slidenum">
              <a:rPr lang="en-US" smtClean="0"/>
              <a:t>29</a:t>
            </a:fld>
            <a:endParaRPr lang="en-US"/>
          </a:p>
        </p:txBody>
      </p:sp>
    </p:spTree>
    <p:extLst>
      <p:ext uri="{BB962C8B-B14F-4D97-AF65-F5344CB8AC3E}">
        <p14:creationId xmlns:p14="http://schemas.microsoft.com/office/powerpoint/2010/main" val="156720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a:p>
        </p:txBody>
      </p:sp>
    </p:spTree>
    <p:extLst>
      <p:ext uri="{BB962C8B-B14F-4D97-AF65-F5344CB8AC3E}">
        <p14:creationId xmlns:p14="http://schemas.microsoft.com/office/powerpoint/2010/main" val="184150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Preservation repositories provide services around long-term care and management of its content.  Some repositories are quite robust during the life of a long-term, multi-year project, but they have no sustainability plan after the project ends.  Importance of succession planning.</a:t>
            </a:r>
          </a:p>
          <a:p>
            <a:endParaRPr lang="en-US" dirty="0"/>
          </a:p>
          <a:p>
            <a:pPr marL="0" indent="0">
              <a:buFont typeface="Arial" panose="020B0604020202020204" pitchFamily="34" charset="0"/>
              <a:buNone/>
            </a:pPr>
            <a:r>
              <a:rPr lang="en-US" dirty="0"/>
              <a:t>There are various methods of certifying a preservation repository, but many have not undertaken the long process.  </a:t>
            </a:r>
          </a:p>
          <a:p>
            <a:pPr marL="171450" indent="-171450">
              <a:buFont typeface="Arial" panose="020B0604020202020204" pitchFamily="34" charset="0"/>
              <a:buChar char="•"/>
            </a:pPr>
            <a:r>
              <a:rPr lang="en-US" dirty="0"/>
              <a:t>Data Seal of Approval</a:t>
            </a:r>
          </a:p>
          <a:p>
            <a:pPr marL="171450" indent="-171450">
              <a:buFont typeface="Arial" panose="020B0604020202020204" pitchFamily="34" charset="0"/>
              <a:buChar char="•"/>
            </a:pPr>
            <a:r>
              <a:rPr lang="en-US" dirty="0"/>
              <a:t>Trustworthy Repository Audit and Certification (TRAC)</a:t>
            </a:r>
          </a:p>
          <a:p>
            <a:pPr marL="171450" indent="-171450">
              <a:buFont typeface="Arial" panose="020B0604020202020204" pitchFamily="34" charset="0"/>
              <a:buChar char="•"/>
            </a:pPr>
            <a:r>
              <a:rPr lang="en-US" dirty="0"/>
              <a:t>CLR Ten Principles.</a:t>
            </a:r>
          </a:p>
        </p:txBody>
      </p:sp>
      <p:sp>
        <p:nvSpPr>
          <p:cNvPr id="4" name="Slide Number Placeholder 3"/>
          <p:cNvSpPr>
            <a:spLocks noGrp="1"/>
          </p:cNvSpPr>
          <p:nvPr>
            <p:ph type="sldNum" sz="quarter" idx="10"/>
          </p:nvPr>
        </p:nvSpPr>
        <p:spPr/>
        <p:txBody>
          <a:bodyPr/>
          <a:lstStyle/>
          <a:p>
            <a:fld id="{4CBCEA92-F142-4D57-B507-37BDAF44710C}" type="slidenum">
              <a:rPr lang="en-US" smtClean="0"/>
              <a:t>30</a:t>
            </a:fld>
            <a:endParaRPr lang="en-US"/>
          </a:p>
        </p:txBody>
      </p:sp>
    </p:spTree>
    <p:extLst>
      <p:ext uri="{BB962C8B-B14F-4D97-AF65-F5344CB8AC3E}">
        <p14:creationId xmlns:p14="http://schemas.microsoft.com/office/powerpoint/2010/main" val="798389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31</a:t>
            </a:fld>
            <a:endParaRPr lang="en-US"/>
          </a:p>
        </p:txBody>
      </p:sp>
    </p:spTree>
    <p:extLst>
      <p:ext uri="{BB962C8B-B14F-4D97-AF65-F5344CB8AC3E}">
        <p14:creationId xmlns:p14="http://schemas.microsoft.com/office/powerpoint/2010/main" val="2023326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32</a:t>
            </a:fld>
            <a:endParaRPr lang="en-US"/>
          </a:p>
        </p:txBody>
      </p:sp>
    </p:spTree>
    <p:extLst>
      <p:ext uri="{BB962C8B-B14F-4D97-AF65-F5344CB8AC3E}">
        <p14:creationId xmlns:p14="http://schemas.microsoft.com/office/powerpoint/2010/main" val="3746274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So</a:t>
            </a:r>
            <a:r>
              <a:rPr lang="en-US" baseline="0" dirty="0"/>
              <a:t> lets delve into the details of  good data management.</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33</a:t>
            </a:fld>
            <a:endParaRPr lang="en-US"/>
          </a:p>
        </p:txBody>
      </p:sp>
    </p:spTree>
    <p:extLst>
      <p:ext uri="{BB962C8B-B14F-4D97-AF65-F5344CB8AC3E}">
        <p14:creationId xmlns:p14="http://schemas.microsoft.com/office/powerpoint/2010/main" val="72292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So</a:t>
            </a:r>
            <a:r>
              <a:rPr lang="en-US" baseline="0" dirty="0"/>
              <a:t> lets delve into the details of  good data management.</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34</a:t>
            </a:fld>
            <a:endParaRPr lang="en-US"/>
          </a:p>
        </p:txBody>
      </p:sp>
    </p:spTree>
    <p:extLst>
      <p:ext uri="{BB962C8B-B14F-4D97-AF65-F5344CB8AC3E}">
        <p14:creationId xmlns:p14="http://schemas.microsoft.com/office/powerpoint/2010/main" val="4154403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35</a:t>
            </a:fld>
            <a:endParaRPr lang="en-US"/>
          </a:p>
        </p:txBody>
      </p:sp>
    </p:spTree>
    <p:extLst>
      <p:ext uri="{BB962C8B-B14F-4D97-AF65-F5344CB8AC3E}">
        <p14:creationId xmlns:p14="http://schemas.microsoft.com/office/powerpoint/2010/main" val="1788426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36</a:t>
            </a:fld>
            <a:endParaRPr lang="en-US"/>
          </a:p>
        </p:txBody>
      </p:sp>
    </p:spTree>
    <p:extLst>
      <p:ext uri="{BB962C8B-B14F-4D97-AF65-F5344CB8AC3E}">
        <p14:creationId xmlns:p14="http://schemas.microsoft.com/office/powerpoint/2010/main" val="2901969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37</a:t>
            </a:fld>
            <a:endParaRPr lang="en-US"/>
          </a:p>
        </p:txBody>
      </p:sp>
    </p:spTree>
    <p:extLst>
      <p:ext uri="{BB962C8B-B14F-4D97-AF65-F5344CB8AC3E}">
        <p14:creationId xmlns:p14="http://schemas.microsoft.com/office/powerpoint/2010/main" val="40713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BCEA92-F142-4D57-B507-37BDAF44710C}" type="slidenum">
              <a:rPr lang="en-US" smtClean="0"/>
              <a:t>4</a:t>
            </a:fld>
            <a:endParaRPr lang="en-US"/>
          </a:p>
        </p:txBody>
      </p:sp>
    </p:spTree>
    <p:extLst>
      <p:ext uri="{BB962C8B-B14F-4D97-AF65-F5344CB8AC3E}">
        <p14:creationId xmlns:p14="http://schemas.microsoft.com/office/powerpoint/2010/main" val="1483980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BCEA92-F142-4D57-B507-37BDAF44710C}" type="slidenum">
              <a:rPr lang="en-US" smtClean="0"/>
              <a:t>5</a:t>
            </a:fld>
            <a:endParaRPr lang="en-US"/>
          </a:p>
        </p:txBody>
      </p:sp>
    </p:spTree>
    <p:extLst>
      <p:ext uri="{BB962C8B-B14F-4D97-AF65-F5344CB8AC3E}">
        <p14:creationId xmlns:p14="http://schemas.microsoft.com/office/powerpoint/2010/main" val="504182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sz="1600" b="1" dirty="0"/>
              <a:t>Managing</a:t>
            </a:r>
            <a:r>
              <a:rPr lang="en-US" sz="1600" dirty="0"/>
              <a:t> your data lets you…</a:t>
            </a:r>
          </a:p>
          <a:p>
            <a:pPr lvl="1"/>
            <a:r>
              <a:rPr lang="en-US" sz="1400" b="1" dirty="0"/>
              <a:t>Ensure data quality &amp; integrity </a:t>
            </a:r>
            <a:r>
              <a:rPr lang="en-US" sz="1100" dirty="0"/>
              <a:t>through procedures that ensure data is accurate and authentic</a:t>
            </a:r>
          </a:p>
          <a:p>
            <a:pPr lvl="1"/>
            <a:r>
              <a:rPr lang="en-US" sz="1400" b="1" dirty="0"/>
              <a:t>Protect your data </a:t>
            </a:r>
            <a:r>
              <a:rPr lang="en-US" sz="1100" dirty="0"/>
              <a:t>from becoming lost, unusable, forgotten, or improperly released</a:t>
            </a:r>
          </a:p>
          <a:p>
            <a:pPr lvl="1"/>
            <a:r>
              <a:rPr lang="en-US" sz="1400" b="1" dirty="0"/>
              <a:t>Increase your research efficiency</a:t>
            </a:r>
            <a:r>
              <a:rPr lang="en-US" sz="1400" dirty="0"/>
              <a:t> </a:t>
            </a:r>
            <a:r>
              <a:rPr lang="en-US" sz="1100" dirty="0"/>
              <a:t>through good organization and documentation</a:t>
            </a:r>
          </a:p>
          <a:p>
            <a:pPr marL="457200" marR="0" lvl="1" indent="0" algn="l" defTabSz="914400" rtl="0" eaLnBrk="1" fontAlgn="auto" latinLnBrk="0" hangingPunct="1">
              <a:spcBef>
                <a:spcPts val="0"/>
              </a:spcBef>
              <a:spcAft>
                <a:spcPts val="0"/>
              </a:spcAft>
              <a:buClrTx/>
              <a:buSzTx/>
              <a:buFontTx/>
              <a:buNone/>
              <a:tabLst/>
              <a:defRPr/>
            </a:pPr>
            <a:r>
              <a:rPr lang="en-US" b="1" dirty="0"/>
              <a:t>Meet grant requirements </a:t>
            </a:r>
            <a:r>
              <a:rPr lang="en-US" sz="1050" dirty="0"/>
              <a:t>in a changing policy landscape</a:t>
            </a:r>
            <a:endParaRPr lang="en-US" dirty="0"/>
          </a:p>
          <a:p>
            <a:pPr lvl="1"/>
            <a:r>
              <a:rPr lang="en-US" sz="1400" b="1" dirty="0"/>
              <a:t>Facilitate new discoveries </a:t>
            </a:r>
            <a:r>
              <a:rPr lang="en-US" sz="1100" dirty="0"/>
              <a:t>through re-use in your own field or cross-disciplinary re-purposing in new contexts</a:t>
            </a:r>
          </a:p>
          <a:p>
            <a:pPr lvl="1"/>
            <a:r>
              <a:rPr lang="en-US" sz="1400" b="1" dirty="0"/>
              <a:t>Increase the visibility of your research </a:t>
            </a:r>
            <a:r>
              <a:rPr lang="en-US" sz="1100" dirty="0"/>
              <a:t>by creating accessible and citable data sets</a:t>
            </a:r>
          </a:p>
          <a:p>
            <a:pPr lvl="1"/>
            <a:endParaRPr lang="en-US" sz="1400" dirty="0"/>
          </a:p>
          <a:p>
            <a:pPr lvl="1"/>
            <a:endParaRPr lang="en-US" sz="1400" dirty="0"/>
          </a:p>
          <a:p>
            <a:pPr marL="171450" indent="-171450">
              <a:buFontTx/>
              <a:buChar char="-"/>
            </a:pPr>
            <a:endParaRPr lang="en-US" sz="900" baseline="0" dirty="0"/>
          </a:p>
        </p:txBody>
      </p:sp>
      <p:sp>
        <p:nvSpPr>
          <p:cNvPr id="4" name="Slide Number Placeholder 3"/>
          <p:cNvSpPr>
            <a:spLocks noGrp="1"/>
          </p:cNvSpPr>
          <p:nvPr>
            <p:ph type="sldNum" sz="quarter" idx="10"/>
          </p:nvPr>
        </p:nvSpPr>
        <p:spPr/>
        <p:txBody>
          <a:bodyPr/>
          <a:lstStyle/>
          <a:p>
            <a:fld id="{4CBCEA92-F142-4D57-B507-37BDAF44710C}" type="slidenum">
              <a:rPr lang="en-US" smtClean="0"/>
              <a:t>6</a:t>
            </a:fld>
            <a:endParaRPr lang="en-US"/>
          </a:p>
        </p:txBody>
      </p:sp>
    </p:spTree>
    <p:extLst>
      <p:ext uri="{BB962C8B-B14F-4D97-AF65-F5344CB8AC3E}">
        <p14:creationId xmlns:p14="http://schemas.microsoft.com/office/powerpoint/2010/main" val="192094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7</a:t>
            </a:fld>
            <a:endParaRPr lang="en-US"/>
          </a:p>
        </p:txBody>
      </p:sp>
    </p:spTree>
    <p:extLst>
      <p:ext uri="{BB962C8B-B14F-4D97-AF65-F5344CB8AC3E}">
        <p14:creationId xmlns:p14="http://schemas.microsoft.com/office/powerpoint/2010/main" val="2140709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sz="1400" dirty="0"/>
              <a:t>“Research is defined as the recorded factual material commonly accepted in the scientific community as necessary to validate research findings" (</a:t>
            </a:r>
            <a:r>
              <a:rPr lang="en-US" sz="1400" dirty="0">
                <a:hlinkClick r:id="rId3"/>
              </a:rPr>
              <a:t>OMB Circular 110</a:t>
            </a:r>
            <a:r>
              <a:rPr lang="en-US" sz="1400" dirty="0"/>
              <a:t>). </a:t>
            </a:r>
          </a:p>
          <a:p>
            <a:endParaRPr lang="en-US" sz="1400" dirty="0"/>
          </a:p>
          <a:p>
            <a:r>
              <a:rPr lang="en-US" sz="1400" dirty="0"/>
              <a:t>My</a:t>
            </a:r>
            <a:r>
              <a:rPr lang="en-US" sz="1400" baseline="0" dirty="0"/>
              <a:t> examples here cover a very broad range of data.  It is important to consider all of these types of data when managing your research process.  However, there are times when you will want to apply a much more restricted definition of data.  For instance, the OMB Circular 110A provides a narrower definition when it discusses what data is subject to FOIA requests.  Or a granting agency may define what it means when it requires that your research data be shared.  </a:t>
            </a:r>
            <a:endParaRPr lang="en-US" sz="1400" dirty="0"/>
          </a:p>
          <a:p>
            <a:endParaRPr lang="en-US" dirty="0"/>
          </a:p>
          <a:p>
            <a:r>
              <a:rPr lang="en-US" dirty="0"/>
              <a:t>	</a:t>
            </a:r>
          </a:p>
        </p:txBody>
      </p:sp>
      <p:sp>
        <p:nvSpPr>
          <p:cNvPr id="4" name="Slide Number Placeholder 3"/>
          <p:cNvSpPr>
            <a:spLocks noGrp="1"/>
          </p:cNvSpPr>
          <p:nvPr>
            <p:ph type="sldNum" sz="quarter" idx="10"/>
          </p:nvPr>
        </p:nvSpPr>
        <p:spPr/>
        <p:txBody>
          <a:bodyPr/>
          <a:lstStyle/>
          <a:p>
            <a:fld id="{4CBCEA92-F142-4D57-B507-37BDAF44710C}" type="slidenum">
              <a:rPr lang="en-US" smtClean="0"/>
              <a:t>8</a:t>
            </a:fld>
            <a:endParaRPr lang="en-US"/>
          </a:p>
        </p:txBody>
      </p:sp>
    </p:spTree>
    <p:extLst>
      <p:ext uri="{BB962C8B-B14F-4D97-AF65-F5344CB8AC3E}">
        <p14:creationId xmlns:p14="http://schemas.microsoft.com/office/powerpoint/2010/main" val="87482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Let’s talk about the lifecycle of a research project and what</a:t>
            </a:r>
            <a:r>
              <a:rPr lang="en-US" baseline="0" dirty="0"/>
              <a:t> kinds of data is involved at each stage. </a:t>
            </a:r>
          </a:p>
        </p:txBody>
      </p:sp>
      <p:sp>
        <p:nvSpPr>
          <p:cNvPr id="4" name="Slide Number Placeholder 3"/>
          <p:cNvSpPr>
            <a:spLocks noGrp="1"/>
          </p:cNvSpPr>
          <p:nvPr>
            <p:ph type="sldNum" sz="quarter" idx="10"/>
          </p:nvPr>
        </p:nvSpPr>
        <p:spPr/>
        <p:txBody>
          <a:bodyPr/>
          <a:lstStyle/>
          <a:p>
            <a:fld id="{4CBCEA92-F142-4D57-B507-37BDAF44710C}" type="slidenum">
              <a:rPr lang="en-US" smtClean="0"/>
              <a:t>9</a:t>
            </a:fld>
            <a:endParaRPr lang="en-US"/>
          </a:p>
        </p:txBody>
      </p:sp>
    </p:spTree>
    <p:extLst>
      <p:ext uri="{BB962C8B-B14F-4D97-AF65-F5344CB8AC3E}">
        <p14:creationId xmlns:p14="http://schemas.microsoft.com/office/powerpoint/2010/main" val="376997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_Full-Image">
    <p:bg>
      <p:bgRef idx="1001">
        <a:schemeClr val="bg1"/>
      </p:bgRef>
    </p:bg>
    <p:spTree>
      <p:nvGrpSpPr>
        <p:cNvPr id="1" name=""/>
        <p:cNvGrpSpPr/>
        <p:nvPr/>
      </p:nvGrpSpPr>
      <p:grpSpPr>
        <a:xfrm>
          <a:off x="0" y="0"/>
          <a:ext cx="0" cy="0"/>
          <a:chOff x="0" y="0"/>
          <a:chExt cx="0" cy="0"/>
        </a:xfrm>
      </p:grpSpPr>
      <p:sp>
        <p:nvSpPr>
          <p:cNvPr id="15" name="Picture Placeholder 9"/>
          <p:cNvSpPr>
            <a:spLocks noGrp="1"/>
          </p:cNvSpPr>
          <p:nvPr>
            <p:ph type="pic" sz="quarter" idx="12" hasCustomPrompt="1"/>
          </p:nvPr>
        </p:nvSpPr>
        <p:spPr>
          <a:xfrm>
            <a:off x="7520" y="0"/>
            <a:ext cx="12190413" cy="5934456"/>
          </a:xfrm>
          <a:prstGeom prst="rect">
            <a:avLst/>
          </a:prstGeom>
          <a:solidFill>
            <a:schemeClr val="bg1">
              <a:lumMod val="50000"/>
            </a:schemeClr>
          </a:solidFill>
        </p:spPr>
        <p:txBody>
          <a:bodyPr anchor="ctr" anchorCtr="0">
            <a:noAutofit/>
          </a:bodyPr>
          <a:lstStyle>
            <a:lvl1pPr algn="ctr">
              <a:defRPr sz="1600" i="1" baseline="0">
                <a:solidFill>
                  <a:schemeClr val="accent5"/>
                </a:solidFill>
                <a:latin typeface="Century" charset="0"/>
                <a:ea typeface="Century" charset="0"/>
                <a:cs typeface="Century" charset="0"/>
              </a:defRPr>
            </a:lvl1pPr>
          </a:lstStyle>
          <a:p>
            <a:r>
              <a:rPr lang="en-US" dirty="0"/>
              <a:t>To replace image: Drag picture to placeholder or click icon to add</a:t>
            </a:r>
          </a:p>
        </p:txBody>
      </p:sp>
      <p:pic>
        <p:nvPicPr>
          <p:cNvPr id="3" name="Picture 2"/>
          <p:cNvPicPr>
            <a:picLocks noChangeAspect="1"/>
          </p:cNvPicPr>
          <p:nvPr userDrawn="1"/>
        </p:nvPicPr>
        <p:blipFill>
          <a:blip r:embed="rId2"/>
          <a:stretch>
            <a:fillRect/>
          </a:stretch>
        </p:blipFill>
        <p:spPr>
          <a:xfrm>
            <a:off x="9887802" y="6111140"/>
            <a:ext cx="1533317" cy="58859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380745" y="6161094"/>
            <a:ext cx="2046686" cy="411384"/>
          </a:xfrm>
          <a:prstGeom prst="rect">
            <a:avLst/>
          </a:prstGeom>
        </p:spPr>
      </p:pic>
      <p:cxnSp>
        <p:nvCxnSpPr>
          <p:cNvPr id="8" name="Straight Connector 7"/>
          <p:cNvCxnSpPr/>
          <p:nvPr userDrawn="1"/>
        </p:nvCxnSpPr>
        <p:spPr>
          <a:xfrm>
            <a:off x="9645990" y="6087990"/>
            <a:ext cx="0" cy="588595"/>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04800" y="192089"/>
            <a:ext cx="11658600" cy="701731"/>
          </a:xfrm>
        </p:spPr>
        <p:txBody>
          <a:bodyPr/>
          <a:lstStyle>
            <a:lvl1pPr>
              <a:defRPr sz="3600"/>
            </a:lvl1pPr>
          </a:lstStyle>
          <a:p>
            <a:r>
              <a:rPr lang="en-US" sz="4400" dirty="0"/>
              <a:t>Presentation Title</a:t>
            </a:r>
          </a:p>
        </p:txBody>
      </p:sp>
      <p:sp>
        <p:nvSpPr>
          <p:cNvPr id="13" name="Text Placeholder 10"/>
          <p:cNvSpPr>
            <a:spLocks noGrp="1"/>
          </p:cNvSpPr>
          <p:nvPr>
            <p:ph type="body" sz="quarter" idx="13" hasCustomPrompt="1"/>
          </p:nvPr>
        </p:nvSpPr>
        <p:spPr>
          <a:xfrm>
            <a:off x="304800" y="893820"/>
            <a:ext cx="4402137" cy="480131"/>
          </a:xfrm>
          <a:prstGeom prst="rect">
            <a:avLst/>
          </a:prstGeom>
        </p:spPr>
        <p:txBody>
          <a:bodyPr/>
          <a:lstStyle>
            <a:lvl1pPr>
              <a:defRPr sz="2800"/>
            </a:lvl1pPr>
          </a:lstStyle>
          <a:p>
            <a:pPr lvl="0"/>
            <a:r>
              <a:rPr lang="en-US" dirty="0"/>
              <a:t>Author</a:t>
            </a:r>
          </a:p>
        </p:txBody>
      </p:sp>
      <p:sp>
        <p:nvSpPr>
          <p:cNvPr id="10" name="Text Placeholder 9"/>
          <p:cNvSpPr>
            <a:spLocks noGrp="1"/>
          </p:cNvSpPr>
          <p:nvPr>
            <p:ph type="body" sz="quarter" idx="14" hasCustomPrompt="1"/>
          </p:nvPr>
        </p:nvSpPr>
        <p:spPr>
          <a:xfrm>
            <a:off x="304800" y="6195970"/>
            <a:ext cx="3359150" cy="341632"/>
          </a:xfrm>
          <a:prstGeom prst="rect">
            <a:avLst/>
          </a:prstGeom>
        </p:spPr>
        <p:txBody>
          <a:bodyPr/>
          <a:lstStyle>
            <a:lvl1pPr>
              <a:defRPr sz="1800" b="0" i="1"/>
            </a:lvl1pPr>
          </a:lstStyle>
          <a:p>
            <a:pPr lvl="0"/>
            <a:r>
              <a:rPr lang="en-US" dirty="0"/>
              <a:t>Month 00, 00</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Divider_Light">
    <p:bg>
      <p:bgRef idx="1001">
        <a:schemeClr val="bg1"/>
      </p:bgRef>
    </p:bg>
    <p:spTree>
      <p:nvGrpSpPr>
        <p:cNvPr id="1" name=""/>
        <p:cNvGrpSpPr/>
        <p:nvPr/>
      </p:nvGrpSpPr>
      <p:grpSpPr>
        <a:xfrm>
          <a:off x="0" y="0"/>
          <a:ext cx="0" cy="0"/>
          <a:chOff x="0" y="0"/>
          <a:chExt cx="0" cy="0"/>
        </a:xfrm>
      </p:grpSpPr>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1906779"/>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solidFill>
                  <a:schemeClr val="tx1"/>
                </a:soli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12" name="Text Placeholder 11"/>
          <p:cNvSpPr>
            <a:spLocks noGrp="1"/>
          </p:cNvSpPr>
          <p:nvPr>
            <p:ph type="body" sz="quarter" idx="13" hasCustomPrompt="1"/>
          </p:nvPr>
        </p:nvSpPr>
        <p:spPr>
          <a:xfrm>
            <a:off x="303213" y="2749421"/>
            <a:ext cx="11660187" cy="341632"/>
          </a:xfrm>
          <a:prstGeom prst="rect">
            <a:avLst/>
          </a:prstGeom>
        </p:spPr>
        <p:txBody>
          <a:bodyPr/>
          <a:lstStyle>
            <a:lvl1pPr algn="ctr">
              <a:defRPr sz="1800" b="0" baseline="0">
                <a:solidFill>
                  <a:schemeClr val="tx1"/>
                </a:solidFill>
              </a:defRPr>
            </a:lvl1pPr>
          </a:lstStyle>
          <a:p>
            <a:pPr lvl="0"/>
            <a:r>
              <a:rPr lang="en-US" dirty="0"/>
              <a:t>Add a short summary sentence here about title/statement above</a:t>
            </a:r>
          </a:p>
        </p:txBody>
      </p:sp>
      <p:sp>
        <p:nvSpPr>
          <p:cNvPr id="13" name="Footer Placeholder 12"/>
          <p:cNvSpPr>
            <a:spLocks noGrp="1"/>
          </p:cNvSpPr>
          <p:nvPr>
            <p:ph type="ftr" sz="quarter" idx="14"/>
          </p:nvPr>
        </p:nvSpPr>
        <p:spPr/>
        <p:txBody>
          <a:bodyPr/>
          <a:lstStyle>
            <a:lvl1pPr>
              <a:defRPr>
                <a:solidFill>
                  <a:schemeClr val="tx1"/>
                </a:solidFill>
              </a:defRPr>
            </a:lvl1pPr>
          </a:lstStyle>
          <a:p>
            <a:endParaRPr lang="en-US" dirty="0"/>
          </a:p>
        </p:txBody>
      </p:sp>
      <p:sp>
        <p:nvSpPr>
          <p:cNvPr id="25" name="Slide Number Placeholder 24"/>
          <p:cNvSpPr>
            <a:spLocks noGrp="1"/>
          </p:cNvSpPr>
          <p:nvPr>
            <p:ph type="sldNum" sz="quarter" idx="15"/>
          </p:nvPr>
        </p:nvSpPr>
        <p:spPr/>
        <p:txBody>
          <a:bodyPr/>
          <a:lstStyle>
            <a:lvl1pPr>
              <a:defRPr>
                <a:solidFill>
                  <a:schemeClr val="tx1"/>
                </a:solidFill>
              </a:defRPr>
            </a:lvl1pPr>
          </a:lstStyle>
          <a:p>
            <a:fld id="{4997E989-D798-4C62-8E93-3D2D613C2488}" type="slidenum">
              <a:rPr lang="en-US" smtClean="0"/>
              <a:pPr/>
              <a:t>‹#›</a:t>
            </a:fld>
            <a:endParaRPr lang="en-US" dirty="0"/>
          </a:p>
        </p:txBody>
      </p:sp>
      <p:sp>
        <p:nvSpPr>
          <p:cNvPr id="10" name="Freeform: Shape 10"/>
          <p:cNvSpPr/>
          <p:nvPr userDrawn="1"/>
        </p:nvSpPr>
        <p:spPr>
          <a:xfrm>
            <a:off x="508642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tretch>
            <a:fillRect/>
          </a:stretch>
        </p:blipFill>
        <p:spPr>
          <a:xfrm>
            <a:off x="5506292" y="205395"/>
            <a:ext cx="1195063" cy="458750"/>
          </a:xfrm>
          <a:prstGeom prst="rect">
            <a:avLst/>
          </a:prstGeom>
        </p:spPr>
      </p:pic>
      <p:pic>
        <p:nvPicPr>
          <p:cNvPr id="14" name="Picture 13"/>
          <p:cNvPicPr>
            <a:picLocks noChangeAspect="1"/>
          </p:cNvPicPr>
          <p:nvPr userDrawn="1"/>
        </p:nvPicPr>
        <p:blipFill>
          <a:blip r:embed="rId3"/>
          <a:stretch>
            <a:fillRect/>
          </a:stretch>
        </p:blipFill>
        <p:spPr>
          <a:xfrm>
            <a:off x="304800" y="6447364"/>
            <a:ext cx="974767" cy="195985"/>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16" name="Straight Connector 15"/>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Number">
    <p:bg>
      <p:bgRef idx="1001">
        <a:schemeClr val="bg1"/>
      </p:bgRef>
    </p:bg>
    <p:spTree>
      <p:nvGrpSpPr>
        <p:cNvPr id="1" name=""/>
        <p:cNvGrpSpPr/>
        <p:nvPr/>
      </p:nvGrpSpPr>
      <p:grpSpPr>
        <a:xfrm>
          <a:off x="0" y="0"/>
          <a:ext cx="0" cy="0"/>
          <a:chOff x="0" y="0"/>
          <a:chExt cx="0" cy="0"/>
        </a:xfrm>
      </p:grpSpPr>
      <p:sp>
        <p:nvSpPr>
          <p:cNvPr id="14" name="Freeform: Shape 13"/>
          <p:cNvSpPr/>
          <p:nvPr userDrawn="1"/>
        </p:nvSpPr>
        <p:spPr>
          <a:xfrm>
            <a:off x="3918394" y="-3717"/>
            <a:ext cx="4363672" cy="2166038"/>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2784307"/>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solidFill>
                  <a:schemeClr val="tx1"/>
                </a:soli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6" name="Text Placeholder 5"/>
          <p:cNvSpPr>
            <a:spLocks noGrp="1"/>
          </p:cNvSpPr>
          <p:nvPr>
            <p:ph type="body" sz="quarter" idx="12" hasCustomPrompt="1"/>
          </p:nvPr>
        </p:nvSpPr>
        <p:spPr>
          <a:xfrm>
            <a:off x="5700120" y="576572"/>
            <a:ext cx="800219" cy="1200329"/>
          </a:xfrm>
          <a:prstGeom prst="rect">
            <a:avLst/>
          </a:prstGeo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mj-lt"/>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pic>
        <p:nvPicPr>
          <p:cNvPr id="20" name="Picture 19"/>
          <p:cNvPicPr>
            <a:picLocks noChangeAspect="1"/>
          </p:cNvPicPr>
          <p:nvPr userDrawn="1"/>
        </p:nvPicPr>
        <p:blipFill>
          <a:blip r:embed="rId2"/>
          <a:stretch>
            <a:fillRect/>
          </a:stretch>
        </p:blipFill>
        <p:spPr>
          <a:xfrm>
            <a:off x="1590738" y="6425129"/>
            <a:ext cx="742040" cy="284847"/>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cxnSp>
        <p:nvCxnSpPr>
          <p:cNvPr id="24" name="Straight Connector 23"/>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hasCustomPrompt="1"/>
          </p:nvPr>
        </p:nvSpPr>
        <p:spPr>
          <a:xfrm>
            <a:off x="303213" y="3626949"/>
            <a:ext cx="11660187" cy="341632"/>
          </a:xfrm>
          <a:prstGeom prst="rect">
            <a:avLst/>
          </a:prstGeom>
        </p:spPr>
        <p:txBody>
          <a:bodyPr/>
          <a:lstStyle>
            <a:lvl1pPr algn="ctr">
              <a:defRPr sz="1800" b="0" baseline="0">
                <a:solidFill>
                  <a:schemeClr val="tx1"/>
                </a:solidFill>
              </a:defRPr>
            </a:lvl1pPr>
          </a:lstStyle>
          <a:p>
            <a:pPr lvl="0"/>
            <a:r>
              <a:rPr lang="en-US" dirty="0"/>
              <a:t>Add a short summary sentence here about title/statement above</a:t>
            </a:r>
          </a:p>
        </p:txBody>
      </p:sp>
      <p:sp>
        <p:nvSpPr>
          <p:cNvPr id="13" name="Footer Placeholder 12"/>
          <p:cNvSpPr>
            <a:spLocks noGrp="1"/>
          </p:cNvSpPr>
          <p:nvPr>
            <p:ph type="ftr" sz="quarter" idx="14"/>
          </p:nvPr>
        </p:nvSpPr>
        <p:spPr/>
        <p:txBody>
          <a:bodyPr/>
          <a:lstStyle>
            <a:lvl1pPr>
              <a:defRPr>
                <a:solidFill>
                  <a:schemeClr val="tx1"/>
                </a:solidFill>
              </a:defRPr>
            </a:lvl1pPr>
          </a:lstStyle>
          <a:p>
            <a:endParaRPr lang="en-US" dirty="0"/>
          </a:p>
        </p:txBody>
      </p:sp>
      <p:sp>
        <p:nvSpPr>
          <p:cNvPr id="25" name="Slide Number Placeholder 24"/>
          <p:cNvSpPr>
            <a:spLocks noGrp="1"/>
          </p:cNvSpPr>
          <p:nvPr>
            <p:ph type="sldNum" sz="quarter" idx="15"/>
          </p:nvPr>
        </p:nvSpPr>
        <p:spPr/>
        <p:txBody>
          <a:bodyPr/>
          <a:lstStyle>
            <a:lvl1pPr>
              <a:defRPr>
                <a:solidFill>
                  <a:schemeClr val="tx1"/>
                </a:solidFill>
              </a:defRPr>
            </a:lvl1pPr>
          </a:lstStyle>
          <a:p>
            <a:fld id="{4997E989-D798-4C62-8E93-3D2D613C2488}" type="slidenum">
              <a:rPr lang="en-US" smtClean="0"/>
              <a:pPr/>
              <a:t>‹#›</a:t>
            </a:fld>
            <a:endParaRPr lang="en-US" dirty="0"/>
          </a:p>
        </p:txBody>
      </p:sp>
    </p:spTree>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_Dark">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1819933"/>
            <a:ext cx="11658600" cy="1089529"/>
          </a:xfrm>
          <a:prstGeom prst="rect">
            <a:avLst/>
          </a:prstGeom>
        </p:spPr>
        <p:txBody>
          <a:bodyPr anchor="t" anchorCtr="0">
            <a:spAutoFit/>
          </a:bodyP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4624735"/>
            <a:ext cx="8097838" cy="369332"/>
          </a:xfrm>
          <a:prstGeom prst="rect">
            <a:avLst/>
          </a:prstGeo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
        <p:nvSpPr>
          <p:cNvPr id="5" name="TextBox 4"/>
          <p:cNvSpPr txBox="1"/>
          <p:nvPr userDrawn="1"/>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
        <p:nvSpPr>
          <p:cNvPr id="6" name="Footer Placeholder 5"/>
          <p:cNvSpPr>
            <a:spLocks noGrp="1"/>
          </p:cNvSpPr>
          <p:nvPr>
            <p:ph type="ftr" sz="quarter" idx="15"/>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6"/>
          </p:nvPr>
        </p:nvSpPr>
        <p:spPr/>
        <p:txBody>
          <a:bodyPr/>
          <a:lstStyle>
            <a:lvl1pPr>
              <a:defRPr>
                <a:solidFill>
                  <a:schemeClr val="bg1"/>
                </a:solidFill>
              </a:defRPr>
            </a:lvl1pPr>
          </a:lstStyle>
          <a:p>
            <a:fld id="{4997E989-D798-4C62-8E93-3D2D613C2488}"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pic>
        <p:nvPicPr>
          <p:cNvPr id="11" name="Picture 10"/>
          <p:cNvPicPr>
            <a:picLocks noChangeAspect="1"/>
          </p:cNvPicPr>
          <p:nvPr userDrawn="1"/>
        </p:nvPicPr>
        <p:blipFill>
          <a:blip r:embed="rId3"/>
          <a:stretch>
            <a:fillRect/>
          </a:stretch>
        </p:blipFill>
        <p:spPr>
          <a:xfrm>
            <a:off x="1590738" y="6425129"/>
            <a:ext cx="742040" cy="284847"/>
          </a:xfrm>
          <a:prstGeom prst="rect">
            <a:avLst/>
          </a:prstGeom>
        </p:spPr>
      </p:pic>
      <p:cxnSp>
        <p:nvCxnSpPr>
          <p:cNvPr id="12" name="Straight Connector 11"/>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280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_Light">
    <p:spTree>
      <p:nvGrpSpPr>
        <p:cNvPr id="1" name=""/>
        <p:cNvGrpSpPr/>
        <p:nvPr/>
      </p:nvGrpSpPr>
      <p:grpSpPr>
        <a:xfrm>
          <a:off x="0" y="0"/>
          <a:ext cx="0" cy="0"/>
          <a:chOff x="0" y="0"/>
          <a:chExt cx="0" cy="0"/>
        </a:xfrm>
      </p:grpSpPr>
      <p:sp>
        <p:nvSpPr>
          <p:cNvPr id="9" name="TextBox 8"/>
          <p:cNvSpPr txBox="1"/>
          <p:nvPr userDrawn="1"/>
        </p:nvSpPr>
        <p:spPr>
          <a:xfrm>
            <a:off x="5648960" y="0"/>
            <a:ext cx="894080" cy="1862048"/>
          </a:xfrm>
          <a:prstGeom prst="rect">
            <a:avLst/>
          </a:prstGeom>
          <a:noFill/>
        </p:spPr>
        <p:txBody>
          <a:bodyPr wrap="square" rtlCol="0">
            <a:spAutoFit/>
          </a:bodyPr>
          <a:lstStyle/>
          <a:p>
            <a:r>
              <a:rPr lang="en-US" sz="11500" dirty="0">
                <a:solidFill>
                  <a:schemeClr val="accent1"/>
                </a:solidFill>
                <a:latin typeface="Arial Black" panose="020B0A04020102020204" pitchFamily="34" charset="0"/>
              </a:rPr>
              <a:t>“</a:t>
            </a:r>
            <a:endParaRPr lang="en-US" sz="2800" dirty="0">
              <a:solidFill>
                <a:schemeClr val="accent1"/>
              </a:solidFill>
            </a:endParaRPr>
          </a:p>
        </p:txBody>
      </p:sp>
      <p:sp>
        <p:nvSpPr>
          <p:cNvPr id="5" name="Text Placeholder 2"/>
          <p:cNvSpPr>
            <a:spLocks noGrp="1"/>
          </p:cNvSpPr>
          <p:nvPr>
            <p:ph type="body" sz="quarter" idx="14" hasCustomPrompt="1"/>
          </p:nvPr>
        </p:nvSpPr>
        <p:spPr>
          <a:xfrm>
            <a:off x="3865562" y="4300750"/>
            <a:ext cx="8097838" cy="369332"/>
          </a:xfrm>
          <a:prstGeom prst="rect">
            <a:avLst/>
          </a:prstGeo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1552037"/>
            <a:ext cx="11658600" cy="1089529"/>
          </a:xfrm>
          <a:prstGeom prst="rect">
            <a:avLst/>
          </a:prstGeom>
        </p:spPr>
        <p:txBody>
          <a:bodyPr anchor="t" anchorCtr="0"/>
          <a:lstStyle>
            <a:lvl1pPr algn="l">
              <a:spcBef>
                <a:spcPts val="0"/>
              </a:spcBef>
              <a:defRPr sz="3600" b="0" baseline="0">
                <a:solidFill>
                  <a:schemeClr val="tx1">
                    <a:lumMod val="75000"/>
                    <a:lumOff val="25000"/>
                  </a:schemeClr>
                </a:solidFill>
              </a:defRPr>
            </a:lvl1pPr>
            <a:lvl2pPr algn="l">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3" name="Footer Placeholder 2"/>
          <p:cNvSpPr>
            <a:spLocks noGrp="1"/>
          </p:cNvSpPr>
          <p:nvPr>
            <p:ph type="ftr" sz="quarter" idx="15"/>
          </p:nvPr>
        </p:nvSpPr>
        <p:spPr/>
        <p:txBody>
          <a:bodyPr/>
          <a:lstStyle/>
          <a:p>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10" name="Straight Connector 9"/>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stretch>
            <a:fillRect/>
          </a:stretch>
        </p:blipFill>
        <p:spPr>
          <a:xfrm>
            <a:off x="304800" y="6447364"/>
            <a:ext cx="974767" cy="195985"/>
          </a:xfrm>
          <a:prstGeom prst="rect">
            <a:avLst/>
          </a:prstGeom>
        </p:spPr>
      </p:pic>
    </p:spTree>
    <p:extLst>
      <p:ext uri="{BB962C8B-B14F-4D97-AF65-F5344CB8AC3E}">
        <p14:creationId xmlns:p14="http://schemas.microsoft.com/office/powerpoint/2010/main" val="246092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Points_Dark">
    <p:bg>
      <p:bgPr>
        <a:solidFill>
          <a:schemeClr val="tx1"/>
        </a:solidFill>
        <a:effectLst/>
      </p:bgPr>
    </p:bg>
    <p:spTree>
      <p:nvGrpSpPr>
        <p:cNvPr id="1" name=""/>
        <p:cNvGrpSpPr/>
        <p:nvPr/>
      </p:nvGrpSpPr>
      <p:grpSpPr>
        <a:xfrm>
          <a:off x="0" y="0"/>
          <a:ext cx="0" cy="0"/>
          <a:chOff x="0" y="0"/>
          <a:chExt cx="0" cy="0"/>
        </a:xfrm>
      </p:grpSpPr>
      <p:sp>
        <p:nvSpPr>
          <p:cNvPr id="8"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hasCustomPrompt="1"/>
          </p:nvPr>
        </p:nvSpPr>
        <p:spPr>
          <a:xfrm>
            <a:off x="443627" y="187747"/>
            <a:ext cx="4083304" cy="489365"/>
          </a:xfrm>
          <a:prstGeom prst="rect">
            <a:avLst/>
          </a:prstGeom>
        </p:spPr>
        <p:txBody>
          <a:bodyPr lIns="146304" tIns="0" rIns="146304" anchor="t" anchorCtr="0"/>
          <a:lstStyle>
            <a:lvl1pPr algn="ctr">
              <a:defRPr lang="en-US" sz="3200" b="0" kern="1200" spc="60" baseline="0" dirty="0">
                <a:solidFill>
                  <a:schemeClr val="accent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Title</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pic>
        <p:nvPicPr>
          <p:cNvPr id="11" name="Picture 10"/>
          <p:cNvPicPr>
            <a:picLocks noChangeAspect="1"/>
          </p:cNvPicPr>
          <p:nvPr userDrawn="1"/>
        </p:nvPicPr>
        <p:blipFill>
          <a:blip r:embed="rId2"/>
          <a:stretch>
            <a:fillRect/>
          </a:stretch>
        </p:blipFill>
        <p:spPr>
          <a:xfrm>
            <a:off x="1590738" y="6425129"/>
            <a:ext cx="742040" cy="284847"/>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cxnSp>
        <p:nvCxnSpPr>
          <p:cNvPr id="15" name="Straight Connector 14"/>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4"/>
          </p:nvPr>
        </p:nvSpPr>
        <p:spPr/>
        <p:txBody>
          <a:bodyPr/>
          <a:lstStyle>
            <a:lvl1pPr>
              <a:defRPr>
                <a:solidFill>
                  <a:schemeClr val="bg1"/>
                </a:solidFill>
              </a:defRPr>
            </a:lvl1pPr>
          </a:lstStyle>
          <a:p>
            <a:endParaRPr lang="en-US" dirty="0"/>
          </a:p>
        </p:txBody>
      </p:sp>
      <p:sp>
        <p:nvSpPr>
          <p:cNvPr id="16" name="Text Placeholder 1">
            <a:extLst>
              <a:ext uri="{FF2B5EF4-FFF2-40B4-BE49-F238E27FC236}">
                <a16:creationId xmlns:a16="http://schemas.microsoft.com/office/drawing/2014/main" id="{CABEF5DA-B7D8-324B-99A3-96D9775CB5C7}"/>
              </a:ext>
            </a:extLst>
          </p:cNvPr>
          <p:cNvSpPr>
            <a:spLocks noGrp="1"/>
          </p:cNvSpPr>
          <p:nvPr>
            <p:ph idx="1" hasCustomPrompt="1"/>
          </p:nvPr>
        </p:nvSpPr>
        <p:spPr>
          <a:xfrm>
            <a:off x="6096000" y="136708"/>
            <a:ext cx="5671764" cy="1585049"/>
          </a:xfrm>
          <a:prstGeom prst="rect">
            <a:avLst/>
          </a:prstGeom>
        </p:spPr>
        <p:txBody>
          <a:bodyPr vert="horz" wrap="square" lIns="91440" tIns="45720" rIns="91440" bIns="45720" rtlCol="0">
            <a:spAutoFit/>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vl6pPr marL="1455737" indent="0">
              <a:buNone/>
              <a:defRPr>
                <a:solidFill>
                  <a:schemeClr val="bg1"/>
                </a:solidFill>
              </a:defRPr>
            </a:lvl6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17" name="Text Placeholder 1">
            <a:extLst>
              <a:ext uri="{FF2B5EF4-FFF2-40B4-BE49-F238E27FC236}">
                <a16:creationId xmlns:a16="http://schemas.microsoft.com/office/drawing/2014/main" id="{9F543088-42FD-CB4E-AFEA-9AB321D45A1A}"/>
              </a:ext>
            </a:extLst>
          </p:cNvPr>
          <p:cNvSpPr>
            <a:spLocks noGrp="1"/>
          </p:cNvSpPr>
          <p:nvPr>
            <p:ph idx="15" hasCustomPrompt="1"/>
          </p:nvPr>
        </p:nvSpPr>
        <p:spPr>
          <a:xfrm>
            <a:off x="6096000" y="2134615"/>
            <a:ext cx="5671764" cy="1585049"/>
          </a:xfrm>
          <a:prstGeom prst="rect">
            <a:avLst/>
          </a:prstGeom>
        </p:spPr>
        <p:txBody>
          <a:bodyPr vert="horz" wrap="square" lIns="91440" tIns="45720" rIns="91440" bIns="45720" rtlCol="0">
            <a:spAutoFit/>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18" name="Text Placeholder 1">
            <a:extLst>
              <a:ext uri="{FF2B5EF4-FFF2-40B4-BE49-F238E27FC236}">
                <a16:creationId xmlns:a16="http://schemas.microsoft.com/office/drawing/2014/main" id="{A2A1E55E-FC3A-914F-A64D-B6296B097027}"/>
              </a:ext>
            </a:extLst>
          </p:cNvPr>
          <p:cNvSpPr>
            <a:spLocks noGrp="1"/>
          </p:cNvSpPr>
          <p:nvPr>
            <p:ph idx="16" hasCustomPrompt="1"/>
          </p:nvPr>
        </p:nvSpPr>
        <p:spPr>
          <a:xfrm>
            <a:off x="6096000" y="4103908"/>
            <a:ext cx="5671764" cy="1585049"/>
          </a:xfrm>
          <a:prstGeom prst="rect">
            <a:avLst/>
          </a:prstGeom>
        </p:spPr>
        <p:txBody>
          <a:bodyPr vert="horz" wrap="square" lIns="91440" tIns="45720" rIns="91440" bIns="45720" rtlCol="0">
            <a:spAutoFit/>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Edit Master text styles</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02920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Points_Light">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472799" y="206936"/>
            <a:ext cx="4083304" cy="489365"/>
          </a:xfrm>
          <a:prstGeom prst="rect">
            <a:avLst/>
          </a:prstGeom>
        </p:spPr>
        <p:txBody>
          <a:bodyPr lIns="146304" tIns="0"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Title</a:t>
            </a:r>
          </a:p>
        </p:txBody>
      </p:sp>
      <p:sp>
        <p:nvSpPr>
          <p:cNvPr id="2" name="Footer Placeholder 1"/>
          <p:cNvSpPr>
            <a:spLocks noGrp="1"/>
          </p:cNvSpPr>
          <p:nvPr>
            <p:ph type="ftr" sz="quarter" idx="14"/>
          </p:nvPr>
        </p:nvSpPr>
        <p:spPr/>
        <p:txBody>
          <a:bodyPr/>
          <a:lstStyle/>
          <a:p>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15" name="Straight Connector 14"/>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stretch>
            <a:fillRect/>
          </a:stretch>
        </p:blipFill>
        <p:spPr>
          <a:xfrm>
            <a:off x="304800" y="6447364"/>
            <a:ext cx="974767" cy="195985"/>
          </a:xfrm>
          <a:prstGeom prst="rect">
            <a:avLst/>
          </a:prstGeom>
        </p:spPr>
      </p:pic>
      <p:sp>
        <p:nvSpPr>
          <p:cNvPr id="17" name="Text Placeholder 1">
            <a:extLst>
              <a:ext uri="{FF2B5EF4-FFF2-40B4-BE49-F238E27FC236}">
                <a16:creationId xmlns:a16="http://schemas.microsoft.com/office/drawing/2014/main" id="{5123B420-BC8B-7342-BCBA-80B340692A97}"/>
              </a:ext>
            </a:extLst>
          </p:cNvPr>
          <p:cNvSpPr>
            <a:spLocks noGrp="1"/>
          </p:cNvSpPr>
          <p:nvPr>
            <p:ph idx="1" hasCustomPrompt="1"/>
          </p:nvPr>
        </p:nvSpPr>
        <p:spPr>
          <a:xfrm>
            <a:off x="6096000" y="206936"/>
            <a:ext cx="5671764" cy="1585049"/>
          </a:xfrm>
          <a:prstGeom prst="rect">
            <a:avLst/>
          </a:prstGeom>
        </p:spPr>
        <p:txBody>
          <a:bodyPr vert="horz" wrap="square" lIns="91440" tIns="45720" rIns="91440" bIns="45720" rtlCol="0">
            <a:spAutoFit/>
          </a:body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18" name="Text Placeholder 1">
            <a:extLst>
              <a:ext uri="{FF2B5EF4-FFF2-40B4-BE49-F238E27FC236}">
                <a16:creationId xmlns:a16="http://schemas.microsoft.com/office/drawing/2014/main" id="{C5F97A02-2DEA-5143-9464-A40676229179}"/>
              </a:ext>
            </a:extLst>
          </p:cNvPr>
          <p:cNvSpPr>
            <a:spLocks noGrp="1"/>
          </p:cNvSpPr>
          <p:nvPr>
            <p:ph idx="15" hasCustomPrompt="1"/>
          </p:nvPr>
        </p:nvSpPr>
        <p:spPr>
          <a:xfrm>
            <a:off x="6096000" y="2028536"/>
            <a:ext cx="5671764" cy="1585049"/>
          </a:xfrm>
          <a:prstGeom prst="rect">
            <a:avLst/>
          </a:prstGeom>
        </p:spPr>
        <p:txBody>
          <a:bodyPr vert="horz" wrap="square" lIns="91440" tIns="45720" rIns="91440" bIns="45720" rtlCol="0">
            <a:spAutoFit/>
          </a:body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19" name="Text Placeholder 1">
            <a:extLst>
              <a:ext uri="{FF2B5EF4-FFF2-40B4-BE49-F238E27FC236}">
                <a16:creationId xmlns:a16="http://schemas.microsoft.com/office/drawing/2014/main" id="{59B34D6D-9202-7140-A796-45EBBB199EE9}"/>
              </a:ext>
            </a:extLst>
          </p:cNvPr>
          <p:cNvSpPr>
            <a:spLocks noGrp="1"/>
          </p:cNvSpPr>
          <p:nvPr>
            <p:ph idx="16" hasCustomPrompt="1"/>
          </p:nvPr>
        </p:nvSpPr>
        <p:spPr>
          <a:xfrm>
            <a:off x="6096000" y="3850136"/>
            <a:ext cx="5671764" cy="1585049"/>
          </a:xfrm>
          <a:prstGeom prst="rect">
            <a:avLst/>
          </a:prstGeom>
        </p:spPr>
        <p:txBody>
          <a:bodyPr vert="horz" wrap="square" lIns="91440" tIns="45720" rIns="91440" bIns="45720" rtlCol="0">
            <a:spAutoFit/>
          </a:bodyPr>
          <a:lstStyle/>
          <a:p>
            <a:pPr lvl="0"/>
            <a:r>
              <a:rPr lang="en-US" dirty="0"/>
              <a:t>Edit Master text styles</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660674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Circle_Dark">
    <p:bg>
      <p:bgPr>
        <a:solidFill>
          <a:schemeClr val="tx1"/>
        </a:solidFill>
        <a:effectLst/>
      </p:bgPr>
    </p:bg>
    <p:spTree>
      <p:nvGrpSpPr>
        <p:cNvPr id="1" name=""/>
        <p:cNvGrpSpPr/>
        <p:nvPr/>
      </p:nvGrpSpPr>
      <p:grpSpPr>
        <a:xfrm>
          <a:off x="0" y="0"/>
          <a:ext cx="0" cy="0"/>
          <a:chOff x="0" y="0"/>
          <a:chExt cx="0" cy="0"/>
        </a:xfrm>
      </p:grpSpPr>
      <p:sp>
        <p:nvSpPr>
          <p:cNvPr id="8"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hasCustomPrompt="1"/>
          </p:nvPr>
        </p:nvSpPr>
        <p:spPr>
          <a:xfrm>
            <a:off x="481102" y="0"/>
            <a:ext cx="4083304" cy="914096"/>
          </a:xfrm>
          <a:prstGeom prst="rect">
            <a:avLst/>
          </a:prstGeom>
        </p:spPr>
        <p:txBody>
          <a:bodyPr lIns="146304" tIns="420624" rIns="146304" anchor="t" anchorCtr="0"/>
          <a:lstStyle>
            <a:lvl1pPr algn="ctr">
              <a:defRPr lang="en-US" sz="3200" b="0" kern="1200" spc="60" baseline="0" dirty="0">
                <a:solidFill>
                  <a:schemeClr val="accent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Title</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pic>
        <p:nvPicPr>
          <p:cNvPr id="11" name="Picture 10"/>
          <p:cNvPicPr>
            <a:picLocks noChangeAspect="1"/>
          </p:cNvPicPr>
          <p:nvPr userDrawn="1"/>
        </p:nvPicPr>
        <p:blipFill>
          <a:blip r:embed="rId2"/>
          <a:stretch>
            <a:fillRect/>
          </a:stretch>
        </p:blipFill>
        <p:spPr>
          <a:xfrm>
            <a:off x="1590738" y="6425129"/>
            <a:ext cx="742040" cy="284847"/>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cxnSp>
        <p:nvCxnSpPr>
          <p:cNvPr id="15" name="Straight Connector 14"/>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4"/>
          </p:nvPr>
        </p:nvSpPr>
        <p:spPr/>
        <p:txBody>
          <a:bodyPr/>
          <a:lstStyle>
            <a:lvl1pPr>
              <a:defRPr>
                <a:solidFill>
                  <a:schemeClr val="bg1"/>
                </a:solidFill>
              </a:defRPr>
            </a:lvl1pPr>
          </a:lstStyle>
          <a:p>
            <a:endParaRPr lang="en-US" dirty="0"/>
          </a:p>
        </p:txBody>
      </p:sp>
      <p:sp>
        <p:nvSpPr>
          <p:cNvPr id="12" name="Text Placeholder 1">
            <a:extLst>
              <a:ext uri="{FF2B5EF4-FFF2-40B4-BE49-F238E27FC236}">
                <a16:creationId xmlns:a16="http://schemas.microsoft.com/office/drawing/2014/main" id="{E92B34C9-C4A3-C242-864A-6D6CFCA36722}"/>
              </a:ext>
            </a:extLst>
          </p:cNvPr>
          <p:cNvSpPr>
            <a:spLocks noGrp="1"/>
          </p:cNvSpPr>
          <p:nvPr>
            <p:ph idx="1"/>
          </p:nvPr>
        </p:nvSpPr>
        <p:spPr>
          <a:xfrm>
            <a:off x="481102" y="2756198"/>
            <a:ext cx="10515600" cy="2080057"/>
          </a:xfrm>
          <a:prstGeom prst="rect">
            <a:avLst/>
          </a:prstGeom>
        </p:spPr>
        <p:txBody>
          <a:bodyPr vert="horz" lIns="91440" tIns="45720" rIns="91440" bIns="45720" rtlCol="0">
            <a:spAutoFit/>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Circle_Light">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hasCustomPrompt="1"/>
          </p:nvPr>
        </p:nvSpPr>
        <p:spPr>
          <a:xfrm>
            <a:off x="555244" y="0"/>
            <a:ext cx="4083304" cy="914096"/>
          </a:xfrm>
          <a:prstGeom prst="rect">
            <a:avLst/>
          </a:prstGeom>
        </p:spPr>
        <p:txBody>
          <a:bodyPr lIns="146304" tIns="420624" rIns="146304" anchor="t" anchorCtr="0"/>
          <a:lstStyle>
            <a:lvl1pPr marL="0" indent="0" algn="ctr" defTabSz="914400" rtl="0" eaLnBrk="1" latinLnBrk="0" hangingPunct="1">
              <a:lnSpc>
                <a:spcPct val="90000"/>
              </a:lnSpc>
              <a:spcBef>
                <a:spcPts val="1000"/>
              </a:spcBef>
              <a:buFont typeface="Arial" panose="020B0604020202020204" pitchFamily="34" charset="0"/>
              <a:buNone/>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Title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2" name="Footer Placeholder 1"/>
          <p:cNvSpPr>
            <a:spLocks noGrp="1"/>
          </p:cNvSpPr>
          <p:nvPr>
            <p:ph type="ftr" sz="quarter" idx="16"/>
          </p:nvPr>
        </p:nvSpPr>
        <p:spPr/>
        <p:txBody>
          <a:bodyPr/>
          <a:lstStyle/>
          <a:p>
            <a:endParaRPr lang="en-US" dirty="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18" name="Straight Connector 17"/>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3"/>
          <a:stretch>
            <a:fillRect/>
          </a:stretch>
        </p:blipFill>
        <p:spPr>
          <a:xfrm>
            <a:off x="304800" y="6447364"/>
            <a:ext cx="974767" cy="195985"/>
          </a:xfrm>
          <a:prstGeom prst="rect">
            <a:avLst/>
          </a:prstGeom>
        </p:spPr>
      </p:pic>
      <p:sp>
        <p:nvSpPr>
          <p:cNvPr id="10" name="Text Placeholder 1">
            <a:extLst>
              <a:ext uri="{FF2B5EF4-FFF2-40B4-BE49-F238E27FC236}">
                <a16:creationId xmlns:a16="http://schemas.microsoft.com/office/drawing/2014/main" id="{6E69CEA6-1560-2241-A882-320199CC1617}"/>
              </a:ext>
            </a:extLst>
          </p:cNvPr>
          <p:cNvSpPr>
            <a:spLocks noGrp="1"/>
          </p:cNvSpPr>
          <p:nvPr>
            <p:ph idx="1"/>
          </p:nvPr>
        </p:nvSpPr>
        <p:spPr>
          <a:xfrm>
            <a:off x="555244" y="2739137"/>
            <a:ext cx="10515600" cy="2080057"/>
          </a:xfrm>
          <a:prstGeom prst="rect">
            <a:avLst/>
          </a:prstGeom>
        </p:spPr>
        <p:txBody>
          <a:bodyPr vert="horz" lIns="91440" tIns="45720" rIns="91440" bIns="45720" rtlCol="0">
            <a:spAutoFit/>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215880436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Left+Text_Dark">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5" name="Title 4"/>
          <p:cNvSpPr>
            <a:spLocks noGrp="1"/>
          </p:cNvSpPr>
          <p:nvPr>
            <p:ph type="title"/>
          </p:nvPr>
        </p:nvSpPr>
        <p:spPr>
          <a:xfrm>
            <a:off x="304800" y="209549"/>
            <a:ext cx="9468787" cy="590931"/>
          </a:xfrm>
        </p:spPr>
        <p:txBody>
          <a:bodyPr/>
          <a:lstStyle/>
          <a:p>
            <a:r>
              <a:rPr lang="en-US" dirty="0"/>
              <a:t>Click to edit Master title style</a:t>
            </a:r>
          </a:p>
        </p:txBody>
      </p:sp>
      <p:sp>
        <p:nvSpPr>
          <p:cNvPr id="6" name="Footer Placeholder 5"/>
          <p:cNvSpPr>
            <a:spLocks noGrp="1"/>
          </p:cNvSpPr>
          <p:nvPr>
            <p:ph type="ftr" sz="quarter" idx="19"/>
          </p:nvPr>
        </p:nvSpPr>
        <p:spPr/>
        <p:txBody>
          <a:bodyPr/>
          <a:lstStyle/>
          <a:p>
            <a:endParaRPr lang="en-US" dirty="0"/>
          </a:p>
        </p:txBody>
      </p:sp>
      <p:sp>
        <p:nvSpPr>
          <p:cNvPr id="9" name="Picture Placeholder 4"/>
          <p:cNvSpPr>
            <a:spLocks noGrp="1"/>
          </p:cNvSpPr>
          <p:nvPr>
            <p:ph type="pic" sz="quarter" idx="10"/>
          </p:nvPr>
        </p:nvSpPr>
        <p:spPr bwMode="ltGray">
          <a:xfrm>
            <a:off x="302062" y="1196757"/>
            <a:ext cx="4319602" cy="4572000"/>
          </a:xfrm>
          <a:prstGeom prst="rect">
            <a:avLst/>
          </a:prstGeom>
          <a:noFill/>
        </p:spPr>
        <p:txBody>
          <a:bodyPr tIns="548640" bIns="2103120" anchor="ctr" anchorCtr="0">
            <a:noAutofit/>
          </a:bodyPr>
          <a:lstStyle>
            <a:lvl1pPr marL="0" indent="0" algn="ctr">
              <a:buNone/>
              <a:defRPr sz="1600" b="1" i="1" cap="none" baseline="0">
                <a:solidFill>
                  <a:schemeClr val="tx1"/>
                </a:solidFill>
                <a:latin typeface="Century" charset="0"/>
                <a:ea typeface="Century" charset="0"/>
                <a:cs typeface="Century" charset="0"/>
              </a:defRPr>
            </a:lvl1pPr>
          </a:lstStyle>
          <a:p>
            <a:r>
              <a:rPr lang="en-US" dirty="0"/>
              <a:t>Drag picture to placeholder</a:t>
            </a:r>
          </a:p>
          <a:p>
            <a:r>
              <a:rPr lang="en-US" dirty="0"/>
              <a:t>or click icon to add</a:t>
            </a:r>
          </a:p>
        </p:txBody>
      </p:sp>
      <p:sp>
        <p:nvSpPr>
          <p:cNvPr id="10"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6588" y="192089"/>
            <a:ext cx="1231956" cy="470371"/>
          </a:xfrm>
          <a:prstGeom prst="rect">
            <a:avLst/>
          </a:prstGeom>
        </p:spPr>
      </p:pic>
      <p:pic>
        <p:nvPicPr>
          <p:cNvPr id="11" name="Picture 10"/>
          <p:cNvPicPr>
            <a:picLocks noChangeAspect="1"/>
          </p:cNvPicPr>
          <p:nvPr userDrawn="1"/>
        </p:nvPicPr>
        <p:blipFill>
          <a:blip r:embed="rId4"/>
          <a:stretch>
            <a:fillRect/>
          </a:stretch>
        </p:blipFill>
        <p:spPr>
          <a:xfrm>
            <a:off x="1590738" y="6425129"/>
            <a:ext cx="742040" cy="284847"/>
          </a:xfrm>
          <a:prstGeom prst="rect">
            <a:avLst/>
          </a:prstGeom>
        </p:spPr>
      </p:pic>
      <p:cxnSp>
        <p:nvCxnSpPr>
          <p:cNvPr id="12" name="Straight Connector 11"/>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63BC74B0-E0CB-D64A-B14B-31D9C4214CD4}"/>
              </a:ext>
            </a:extLst>
          </p:cNvPr>
          <p:cNvSpPr>
            <a:spLocks noGrp="1"/>
          </p:cNvSpPr>
          <p:nvPr>
            <p:ph idx="1"/>
          </p:nvPr>
        </p:nvSpPr>
        <p:spPr>
          <a:xfrm>
            <a:off x="5039193" y="1202120"/>
            <a:ext cx="5722800" cy="2080057"/>
          </a:xfrm>
          <a:prstGeom prst="rect">
            <a:avLst/>
          </a:prstGeom>
        </p:spPr>
        <p:txBody>
          <a:bodyPr vert="horz" wrap="square" lIns="91440" tIns="45720" rIns="91440" bIns="45720" rtlCol="0">
            <a:spAutoFit/>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Left+Text_Light">
    <p:spTree>
      <p:nvGrpSpPr>
        <p:cNvPr id="1" name=""/>
        <p:cNvGrpSpPr/>
        <p:nvPr/>
      </p:nvGrpSpPr>
      <p:grpSpPr>
        <a:xfrm>
          <a:off x="0" y="0"/>
          <a:ext cx="0" cy="0"/>
          <a:chOff x="0" y="0"/>
          <a:chExt cx="0" cy="0"/>
        </a:xfrm>
      </p:grpSpPr>
      <p:sp>
        <p:nvSpPr>
          <p:cNvPr id="11"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pic>
        <p:nvPicPr>
          <p:cNvPr id="12" name="Picture 11"/>
          <p:cNvPicPr>
            <a:picLocks noChangeAspect="1"/>
          </p:cNvPicPr>
          <p:nvPr userDrawn="1"/>
        </p:nvPicPr>
        <p:blipFill>
          <a:blip r:embed="rId2"/>
          <a:stretch>
            <a:fillRect/>
          </a:stretch>
        </p:blipFill>
        <p:spPr>
          <a:xfrm>
            <a:off x="10258172" y="197900"/>
            <a:ext cx="1195063" cy="458750"/>
          </a:xfrm>
          <a:prstGeom prst="rect">
            <a:avLst/>
          </a:prstGeom>
        </p:spPr>
      </p:pic>
      <p:sp>
        <p:nvSpPr>
          <p:cNvPr id="5" name="Title 4"/>
          <p:cNvSpPr>
            <a:spLocks noGrp="1"/>
          </p:cNvSpPr>
          <p:nvPr>
            <p:ph type="title"/>
          </p:nvPr>
        </p:nvSpPr>
        <p:spPr>
          <a:xfrm>
            <a:off x="304800" y="209549"/>
            <a:ext cx="9468787" cy="590931"/>
          </a:xfrm>
        </p:spPr>
        <p:txBody>
          <a:bodyPr/>
          <a:lstStyle/>
          <a:p>
            <a:r>
              <a:rPr lang="en-US" dirty="0"/>
              <a:t>Click to edit Master title style</a:t>
            </a:r>
          </a:p>
        </p:txBody>
      </p:sp>
      <p:sp>
        <p:nvSpPr>
          <p:cNvPr id="6" name="Footer Placeholder 5"/>
          <p:cNvSpPr>
            <a:spLocks noGrp="1"/>
          </p:cNvSpPr>
          <p:nvPr>
            <p:ph type="ftr" sz="quarter" idx="19"/>
          </p:nvPr>
        </p:nvSpPr>
        <p:spPr/>
        <p:txBody>
          <a:bodyPr/>
          <a:lstStyle/>
          <a:p>
            <a:endParaRPr lang="en-US" dirty="0"/>
          </a:p>
        </p:txBody>
      </p:sp>
      <p:pic>
        <p:nvPicPr>
          <p:cNvPr id="18" name="Picture 17"/>
          <p:cNvPicPr>
            <a:picLocks noChangeAspect="1"/>
          </p:cNvPicPr>
          <p:nvPr userDrawn="1"/>
        </p:nvPicPr>
        <p:blipFill>
          <a:blip r:embed="rId3"/>
          <a:stretch>
            <a:fillRect/>
          </a:stretch>
        </p:blipFill>
        <p:spPr>
          <a:xfrm>
            <a:off x="304800" y="6447364"/>
            <a:ext cx="974767" cy="195985"/>
          </a:xfrm>
          <a:prstGeom prst="rect">
            <a:avLst/>
          </a:prstGeom>
        </p:spPr>
      </p:pic>
      <p:sp>
        <p:nvSpPr>
          <p:cNvPr id="9" name="Picture Placeholder 4"/>
          <p:cNvSpPr>
            <a:spLocks noGrp="1"/>
          </p:cNvSpPr>
          <p:nvPr>
            <p:ph type="pic" sz="quarter" idx="10"/>
          </p:nvPr>
        </p:nvSpPr>
        <p:spPr bwMode="ltGray">
          <a:xfrm>
            <a:off x="302062" y="1136077"/>
            <a:ext cx="4319602" cy="4572000"/>
          </a:xfrm>
          <a:prstGeom prst="rect">
            <a:avLst/>
          </a:prstGeom>
          <a:noFill/>
        </p:spPr>
        <p:txBody>
          <a:bodyPr tIns="548640" bIns="2103120" anchor="t" anchorCtr="0">
            <a:noAutofit/>
          </a:bodyPr>
          <a:lstStyle>
            <a:lvl1pPr marL="0" indent="0" algn="ctr">
              <a:buNone/>
              <a:defRPr sz="1600" b="1" i="1" cap="none" baseline="0">
                <a:solidFill>
                  <a:schemeClr val="bg2">
                    <a:lumMod val="95000"/>
                  </a:schemeClr>
                </a:solidFill>
                <a:latin typeface="Century" charset="0"/>
                <a:ea typeface="Century" charset="0"/>
                <a:cs typeface="Century" charset="0"/>
              </a:defRPr>
            </a:lvl1pPr>
          </a:lstStyle>
          <a:p>
            <a:r>
              <a:rPr lang="en-US" dirty="0"/>
              <a:t>Drag picture to placeholder</a:t>
            </a:r>
          </a:p>
          <a:p>
            <a:r>
              <a:rPr lang="en-US" dirty="0"/>
              <a:t>or click icon to add</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13" name="Straight Connector 12"/>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6154AB-E5FB-C84B-84D4-502D23FBBEFA}"/>
              </a:ext>
            </a:extLst>
          </p:cNvPr>
          <p:cNvSpPr>
            <a:spLocks noGrp="1"/>
          </p:cNvSpPr>
          <p:nvPr>
            <p:ph sz="quarter" idx="20"/>
          </p:nvPr>
        </p:nvSpPr>
        <p:spPr>
          <a:xfrm>
            <a:off x="5125913" y="1136077"/>
            <a:ext cx="6327322" cy="1926168"/>
          </a:xfrm>
        </p:spPr>
        <p:txBody>
          <a:bodyPr/>
          <a:lstStyle>
            <a:lvl2pPr marL="458788" indent="-230188">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0_Title_Custom_Image">
    <p:bg>
      <p:bgRef idx="1001">
        <a:schemeClr val="bg1"/>
      </p:bgRef>
    </p:bg>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1680519"/>
            <a:ext cx="12190413" cy="4855464"/>
          </a:xfrm>
          <a:prstGeom prst="rect">
            <a:avLst/>
          </a:prstGeom>
          <a:noFill/>
        </p:spPr>
        <p:txBody>
          <a:bodyPr anchor="ctr" anchorCtr="0">
            <a:noAutofit/>
          </a:bodyPr>
          <a:lstStyle>
            <a:lvl1pPr algn="ctr">
              <a:defRPr sz="1600" i="1" baseline="0">
                <a:solidFill>
                  <a:schemeClr val="accent5"/>
                </a:solidFill>
                <a:latin typeface="Century" charset="0"/>
                <a:ea typeface="Century" charset="0"/>
                <a:cs typeface="Century" charset="0"/>
              </a:defRPr>
            </a:lvl1pPr>
          </a:lstStyle>
          <a:p>
            <a:r>
              <a:rPr lang="en-US" dirty="0"/>
              <a:t>Drag picture to placeholder or click icon to add</a:t>
            </a:r>
          </a:p>
        </p:txBody>
      </p:sp>
      <p:pic>
        <p:nvPicPr>
          <p:cNvPr id="3" name="Picture 2"/>
          <p:cNvPicPr>
            <a:picLocks noChangeAspect="1"/>
          </p:cNvPicPr>
          <p:nvPr userDrawn="1"/>
        </p:nvPicPr>
        <p:blipFill>
          <a:blip r:embed="rId2"/>
          <a:stretch>
            <a:fillRect/>
          </a:stretch>
        </p:blipFill>
        <p:spPr>
          <a:xfrm>
            <a:off x="444568" y="397674"/>
            <a:ext cx="1970197" cy="756300"/>
          </a:xfrm>
          <a:prstGeom prst="rect">
            <a:avLst/>
          </a:prstGeom>
        </p:spPr>
      </p:pic>
      <p:cxnSp>
        <p:nvCxnSpPr>
          <p:cNvPr id="8" name="Straight Connector 7"/>
          <p:cNvCxnSpPr/>
          <p:nvPr userDrawn="1"/>
        </p:nvCxnSpPr>
        <p:spPr>
          <a:xfrm>
            <a:off x="2693256" y="213298"/>
            <a:ext cx="0" cy="1111815"/>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62990" y="192089"/>
            <a:ext cx="8900410" cy="590931"/>
          </a:xfrm>
        </p:spPr>
        <p:txBody>
          <a:bodyPr/>
          <a:lstStyle/>
          <a:p>
            <a:r>
              <a:rPr lang="en-US" dirty="0"/>
              <a:t>Click to edit Master title style</a:t>
            </a:r>
          </a:p>
        </p:txBody>
      </p:sp>
      <p:sp>
        <p:nvSpPr>
          <p:cNvPr id="11" name="Text Placeholder 10"/>
          <p:cNvSpPr>
            <a:spLocks noGrp="1"/>
          </p:cNvSpPr>
          <p:nvPr>
            <p:ph type="body" sz="quarter" idx="13" hasCustomPrompt="1"/>
          </p:nvPr>
        </p:nvSpPr>
        <p:spPr>
          <a:xfrm>
            <a:off x="3062990" y="898361"/>
            <a:ext cx="4402137" cy="480131"/>
          </a:xfrm>
          <a:prstGeom prst="rect">
            <a:avLst/>
          </a:prstGeom>
        </p:spPr>
        <p:txBody>
          <a:bodyPr/>
          <a:lstStyle>
            <a:lvl1pPr>
              <a:defRPr sz="2800"/>
            </a:lvl1pPr>
          </a:lstStyle>
          <a:p>
            <a:pPr lvl="0"/>
            <a:r>
              <a:rPr lang="en-US" dirty="0"/>
              <a:t>Author</a:t>
            </a:r>
          </a:p>
        </p:txBody>
      </p:sp>
    </p:spTree>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_Right+Text_Dark">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5" name="Title 4"/>
          <p:cNvSpPr>
            <a:spLocks noGrp="1"/>
          </p:cNvSpPr>
          <p:nvPr>
            <p:ph type="title"/>
          </p:nvPr>
        </p:nvSpPr>
        <p:spPr>
          <a:xfrm>
            <a:off x="304800" y="192089"/>
            <a:ext cx="9468787" cy="590931"/>
          </a:xfrm>
        </p:spPr>
        <p:txBody>
          <a:bodyPr/>
          <a:lstStyle/>
          <a:p>
            <a:r>
              <a:rPr lang="en-US" dirty="0"/>
              <a:t>Click to edit Master title style</a:t>
            </a:r>
          </a:p>
        </p:txBody>
      </p:sp>
      <p:sp>
        <p:nvSpPr>
          <p:cNvPr id="6" name="Footer Placeholder 5"/>
          <p:cNvSpPr>
            <a:spLocks noGrp="1"/>
          </p:cNvSpPr>
          <p:nvPr>
            <p:ph type="ftr" sz="quarter" idx="19"/>
          </p:nvPr>
        </p:nvSpPr>
        <p:spPr/>
        <p:txBody>
          <a:bodyPr/>
          <a:lstStyle/>
          <a:p>
            <a:endParaRPr lang="en-US" dirty="0"/>
          </a:p>
        </p:txBody>
      </p:sp>
      <p:sp>
        <p:nvSpPr>
          <p:cNvPr id="9" name="Picture Placeholder 4"/>
          <p:cNvSpPr>
            <a:spLocks noGrp="1"/>
          </p:cNvSpPr>
          <p:nvPr>
            <p:ph type="pic" sz="quarter" idx="10"/>
          </p:nvPr>
        </p:nvSpPr>
        <p:spPr bwMode="ltGray">
          <a:xfrm>
            <a:off x="6843010" y="1136077"/>
            <a:ext cx="5030091" cy="4572000"/>
          </a:xfrm>
          <a:prstGeom prst="rect">
            <a:avLst/>
          </a:prstGeom>
          <a:noFill/>
        </p:spPr>
        <p:txBody>
          <a:bodyPr tIns="548640" bIns="2103120" anchor="t" anchorCtr="0">
            <a:noAutofit/>
          </a:bodyPr>
          <a:lstStyle>
            <a:lvl1pPr marL="0" indent="0" algn="ctr">
              <a:buNone/>
              <a:defRPr sz="1600" b="0" i="1" cap="none" baseline="0">
                <a:solidFill>
                  <a:schemeClr val="tx1"/>
                </a:solidFill>
                <a:latin typeface="Century" charset="0"/>
                <a:ea typeface="Century" charset="0"/>
                <a:cs typeface="Century" charset="0"/>
              </a:defRPr>
            </a:lvl1pPr>
          </a:lstStyle>
          <a:p>
            <a:r>
              <a:rPr lang="en-US" dirty="0"/>
              <a:t>Drag picture to placeholder or click icon to add</a:t>
            </a:r>
          </a:p>
        </p:txBody>
      </p:sp>
      <p:sp>
        <p:nvSpPr>
          <p:cNvPr id="10"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6588" y="192089"/>
            <a:ext cx="1231956" cy="470371"/>
          </a:xfrm>
          <a:prstGeom prst="rect">
            <a:avLst/>
          </a:prstGeom>
        </p:spPr>
      </p:pic>
      <p:pic>
        <p:nvPicPr>
          <p:cNvPr id="11" name="Picture 10"/>
          <p:cNvPicPr>
            <a:picLocks noChangeAspect="1"/>
          </p:cNvPicPr>
          <p:nvPr userDrawn="1"/>
        </p:nvPicPr>
        <p:blipFill>
          <a:blip r:embed="rId4"/>
          <a:stretch>
            <a:fillRect/>
          </a:stretch>
        </p:blipFill>
        <p:spPr>
          <a:xfrm>
            <a:off x="1590738" y="6425129"/>
            <a:ext cx="742040" cy="284847"/>
          </a:xfrm>
          <a:prstGeom prst="rect">
            <a:avLst/>
          </a:prstGeom>
        </p:spPr>
      </p:pic>
      <p:cxnSp>
        <p:nvCxnSpPr>
          <p:cNvPr id="12" name="Straight Connector 11"/>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AEC9C381-02F7-9841-9033-E9C74093072F}"/>
              </a:ext>
            </a:extLst>
          </p:cNvPr>
          <p:cNvSpPr>
            <a:spLocks noGrp="1"/>
          </p:cNvSpPr>
          <p:nvPr>
            <p:ph sz="quarter" idx="20"/>
          </p:nvPr>
        </p:nvSpPr>
        <p:spPr>
          <a:xfrm>
            <a:off x="366713" y="1129750"/>
            <a:ext cx="6026150" cy="1926168"/>
          </a:xfrm>
        </p:spPr>
        <p:txBody>
          <a:bodyPr/>
          <a:lstStyle>
            <a:lvl1pPr>
              <a:defRPr>
                <a:solidFill>
                  <a:schemeClr val="tx1"/>
                </a:solidFill>
              </a:defRPr>
            </a:lvl1pPr>
            <a:lvl2pPr marL="573088" indent="-344488">
              <a:tabLst/>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Right+Text_Light">
    <p:spTree>
      <p:nvGrpSpPr>
        <p:cNvPr id="1" name=""/>
        <p:cNvGrpSpPr/>
        <p:nvPr/>
      </p:nvGrpSpPr>
      <p:grpSpPr>
        <a:xfrm>
          <a:off x="0" y="0"/>
          <a:ext cx="0" cy="0"/>
          <a:chOff x="0" y="0"/>
          <a:chExt cx="0" cy="0"/>
        </a:xfrm>
      </p:grpSpPr>
      <p:sp>
        <p:nvSpPr>
          <p:cNvPr id="11"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pic>
        <p:nvPicPr>
          <p:cNvPr id="12" name="Picture 11"/>
          <p:cNvPicPr>
            <a:picLocks noChangeAspect="1"/>
          </p:cNvPicPr>
          <p:nvPr userDrawn="1"/>
        </p:nvPicPr>
        <p:blipFill>
          <a:blip r:embed="rId2"/>
          <a:stretch>
            <a:fillRect/>
          </a:stretch>
        </p:blipFill>
        <p:spPr>
          <a:xfrm>
            <a:off x="10258172" y="197900"/>
            <a:ext cx="1195063" cy="458750"/>
          </a:xfrm>
          <a:prstGeom prst="rect">
            <a:avLst/>
          </a:prstGeom>
        </p:spPr>
      </p:pic>
      <p:sp>
        <p:nvSpPr>
          <p:cNvPr id="5" name="Title 4"/>
          <p:cNvSpPr>
            <a:spLocks noGrp="1"/>
          </p:cNvSpPr>
          <p:nvPr>
            <p:ph type="title"/>
          </p:nvPr>
        </p:nvSpPr>
        <p:spPr>
          <a:xfrm>
            <a:off x="304800" y="209549"/>
            <a:ext cx="9468787" cy="590931"/>
          </a:xfrm>
        </p:spPr>
        <p:txBody>
          <a:bodyPr/>
          <a:lstStyle/>
          <a:p>
            <a:r>
              <a:rPr lang="en-US" dirty="0"/>
              <a:t>Click to edit Master title style</a:t>
            </a:r>
          </a:p>
        </p:txBody>
      </p:sp>
      <p:sp>
        <p:nvSpPr>
          <p:cNvPr id="6" name="Footer Placeholder 5"/>
          <p:cNvSpPr>
            <a:spLocks noGrp="1"/>
          </p:cNvSpPr>
          <p:nvPr>
            <p:ph type="ftr" sz="quarter" idx="19"/>
          </p:nvPr>
        </p:nvSpPr>
        <p:spPr/>
        <p:txBody>
          <a:bodyPr/>
          <a:lstStyle/>
          <a:p>
            <a:endParaRPr lang="en-US" dirty="0"/>
          </a:p>
        </p:txBody>
      </p:sp>
      <p:pic>
        <p:nvPicPr>
          <p:cNvPr id="18" name="Picture 17"/>
          <p:cNvPicPr>
            <a:picLocks noChangeAspect="1"/>
          </p:cNvPicPr>
          <p:nvPr userDrawn="1"/>
        </p:nvPicPr>
        <p:blipFill>
          <a:blip r:embed="rId3"/>
          <a:stretch>
            <a:fillRect/>
          </a:stretch>
        </p:blipFill>
        <p:spPr>
          <a:xfrm>
            <a:off x="304800" y="6447364"/>
            <a:ext cx="974767" cy="195985"/>
          </a:xfrm>
          <a:prstGeom prst="rect">
            <a:avLst/>
          </a:prstGeom>
        </p:spPr>
      </p:pic>
      <p:sp>
        <p:nvSpPr>
          <p:cNvPr id="9" name="Picture Placeholder 4"/>
          <p:cNvSpPr>
            <a:spLocks noGrp="1"/>
          </p:cNvSpPr>
          <p:nvPr>
            <p:ph type="pic" sz="quarter" idx="10"/>
          </p:nvPr>
        </p:nvSpPr>
        <p:spPr bwMode="ltGray">
          <a:xfrm>
            <a:off x="6843010" y="1129750"/>
            <a:ext cx="5030091" cy="4572000"/>
          </a:xfrm>
          <a:prstGeom prst="rect">
            <a:avLst/>
          </a:prstGeom>
          <a:noFill/>
        </p:spPr>
        <p:txBody>
          <a:bodyPr tIns="548640" bIns="2103120" anchor="t" anchorCtr="0">
            <a:noAutofit/>
          </a:bodyPr>
          <a:lstStyle>
            <a:lvl1pPr marL="0" indent="0" algn="ctr">
              <a:buNone/>
              <a:defRPr sz="1600" b="1" i="1" cap="none" baseline="0">
                <a:solidFill>
                  <a:schemeClr val="bg2">
                    <a:lumMod val="95000"/>
                  </a:schemeClr>
                </a:solidFill>
                <a:latin typeface="Century" charset="0"/>
                <a:ea typeface="Century" charset="0"/>
                <a:cs typeface="Century" charset="0"/>
              </a:defRPr>
            </a:lvl1pPr>
          </a:lstStyle>
          <a:p>
            <a:r>
              <a:rPr lang="en-US" dirty="0"/>
              <a:t>Drag picture to placeholder</a:t>
            </a:r>
          </a:p>
          <a:p>
            <a:r>
              <a:rPr lang="en-US" dirty="0"/>
              <a:t>or click icon to add</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13" name="Straight Connector 12"/>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C7B71367-BE96-7E49-A67E-3BB332A11CCA}"/>
              </a:ext>
            </a:extLst>
          </p:cNvPr>
          <p:cNvSpPr>
            <a:spLocks noGrp="1"/>
          </p:cNvSpPr>
          <p:nvPr>
            <p:ph sz="quarter" idx="20"/>
          </p:nvPr>
        </p:nvSpPr>
        <p:spPr>
          <a:xfrm>
            <a:off x="366713" y="1129750"/>
            <a:ext cx="6026150" cy="1926168"/>
          </a:xfrm>
        </p:spPr>
        <p:txBody>
          <a:bodyPr/>
          <a:lstStyle>
            <a:lvl1pPr>
              <a:defRPr>
                <a:solidFill>
                  <a:schemeClr val="tx1"/>
                </a:solidFill>
              </a:defRPr>
            </a:lvl1pPr>
            <a:lvl2pPr marL="573088" indent="-344488">
              <a:tabLst/>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Photo+Column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2720715"/>
          </a:xfrm>
          <a:prstGeom prst="rect">
            <a:avLst/>
          </a:prstGeom>
          <a:solidFill>
            <a:schemeClr val="tx1">
              <a:lumMod val="75000"/>
            </a:schemeClr>
          </a:solidFill>
        </p:spPr>
        <p:txBody>
          <a:bodyPr tIns="1828800" anchor="ctr" anchorCtr="0">
            <a:noAutofit/>
          </a:bodyPr>
          <a:lstStyle>
            <a:lvl1pPr algn="ctr">
              <a:defRPr sz="1600" b="0" i="1">
                <a:solidFill>
                  <a:schemeClr val="bg2">
                    <a:lumMod val="95000"/>
                  </a:schemeClr>
                </a:solidFill>
                <a:latin typeface="Century" charset="0"/>
                <a:ea typeface="Century" charset="0"/>
                <a:cs typeface="Century" charset="0"/>
              </a:defRPr>
            </a:lvl1pPr>
          </a:lstStyle>
          <a:p>
            <a:r>
              <a:rPr lang="en-US" dirty="0"/>
              <a:t>Drag picture to placeholder or click icon to add</a:t>
            </a: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21" name="Text Placeholder 20"/>
          <p:cNvSpPr>
            <a:spLocks noGrp="1"/>
          </p:cNvSpPr>
          <p:nvPr>
            <p:ph type="body" sz="quarter" idx="13"/>
          </p:nvPr>
        </p:nvSpPr>
        <p:spPr>
          <a:xfrm>
            <a:off x="554038" y="3005503"/>
            <a:ext cx="4745037" cy="23606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0"/>
          <p:cNvSpPr>
            <a:spLocks noGrp="1"/>
          </p:cNvSpPr>
          <p:nvPr>
            <p:ph type="body" sz="quarter" idx="14"/>
          </p:nvPr>
        </p:nvSpPr>
        <p:spPr>
          <a:xfrm>
            <a:off x="6290274" y="3005503"/>
            <a:ext cx="4745037" cy="23606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Footer Placeholder 22"/>
          <p:cNvSpPr>
            <a:spLocks noGrp="1"/>
          </p:cNvSpPr>
          <p:nvPr>
            <p:ph type="ftr" sz="quarter" idx="15"/>
          </p:nvPr>
        </p:nvSpPr>
        <p:spPr/>
        <p:txBody>
          <a:bodyPr/>
          <a:lstStyle/>
          <a:p>
            <a:endParaRPr lang="en-US" dirty="0"/>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25" name="Straight Connector 24"/>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3"/>
          <a:stretch>
            <a:fillRect/>
          </a:stretch>
        </p:blipFill>
        <p:spPr>
          <a:xfrm>
            <a:off x="304800" y="6447364"/>
            <a:ext cx="974767" cy="195985"/>
          </a:xfrm>
          <a:prstGeom prst="rect">
            <a:avLst/>
          </a:prstGeom>
        </p:spPr>
      </p:pic>
    </p:spTree>
    <p:extLst>
      <p:ext uri="{BB962C8B-B14F-4D97-AF65-F5344CB8AC3E}">
        <p14:creationId xmlns:p14="http://schemas.microsoft.com/office/powerpoint/2010/main" val="2669198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Photo_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prstGeom prst="rect">
            <a:avLst/>
          </a:prstGeom>
          <a:noFill/>
        </p:spPr>
        <p:txBody>
          <a:bodyPr tIns="548640" bIns="2103120" anchor="t" anchorCtr="0">
            <a:noAutofit/>
          </a:bodyPr>
          <a:lstStyle>
            <a:lvl1pPr marL="0" indent="0" algn="ctr">
              <a:buNone/>
              <a:defRPr sz="1600" b="1" i="1" cap="none" baseline="0">
                <a:solidFill>
                  <a:schemeClr val="bg2">
                    <a:lumMod val="95000"/>
                  </a:schemeClr>
                </a:solidFill>
                <a:latin typeface="Century" charset="0"/>
                <a:ea typeface="Century" charset="0"/>
                <a:cs typeface="Century" charset="0"/>
              </a:defRPr>
            </a:lvl1pPr>
          </a:lstStyle>
          <a:p>
            <a:r>
              <a:rPr lang="en-US" dirty="0"/>
              <a:t>Drag picture to placeholder or click icon to add</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
        <p:nvSpPr>
          <p:cNvPr id="13" name="Text Placeholder 2"/>
          <p:cNvSpPr>
            <a:spLocks noGrp="1"/>
          </p:cNvSpPr>
          <p:nvPr>
            <p:ph type="body" sz="quarter" idx="19" hasCustomPrompt="1"/>
          </p:nvPr>
        </p:nvSpPr>
        <p:spPr>
          <a:xfrm>
            <a:off x="457198" y="303294"/>
            <a:ext cx="5528463" cy="590931"/>
          </a:xfrm>
          <a:prstGeom prst="rect">
            <a:avLst/>
          </a:prstGeom>
        </p:spPr>
        <p:txBody>
          <a:bodyPr/>
          <a:lstStyle>
            <a:lvl1pPr algn="ctr">
              <a:defRPr sz="3600" b="0">
                <a:latin typeface="+mj-lt"/>
              </a:defRPr>
            </a:lvl1pPr>
            <a:lvl2pPr marL="0" indent="0" algn="l" defTabSz="914400" rtl="0" eaLnBrk="1" latinLnBrk="0" hangingPunct="1">
              <a:lnSpc>
                <a:spcPct val="90000"/>
              </a:lnSpc>
              <a:spcBef>
                <a:spcPts val="500"/>
              </a:spcBef>
              <a:buFont typeface="Arial" panose="020B0604020202020204" pitchFamily="34" charset="0"/>
              <a:buNone/>
              <a:defRPr lang="en-US" sz="3600" b="0" kern="1200" dirty="0" smtClean="0">
                <a:solidFill>
                  <a:schemeClr val="accent4"/>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7" name="Text Placeholder 6">
            <a:extLst>
              <a:ext uri="{FF2B5EF4-FFF2-40B4-BE49-F238E27FC236}">
                <a16:creationId xmlns:a16="http://schemas.microsoft.com/office/drawing/2014/main" id="{A3800118-2224-E24A-A01F-28E71359EC9E}"/>
              </a:ext>
            </a:extLst>
          </p:cNvPr>
          <p:cNvSpPr>
            <a:spLocks noGrp="1"/>
          </p:cNvSpPr>
          <p:nvPr>
            <p:ph type="body" sz="quarter" idx="20"/>
          </p:nvPr>
        </p:nvSpPr>
        <p:spPr>
          <a:xfrm>
            <a:off x="457200" y="1216025"/>
            <a:ext cx="5527675" cy="235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193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Photo_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prstGeom prst="rect">
            <a:avLst/>
          </a:prstGeom>
          <a:noFill/>
        </p:spPr>
        <p:txBody>
          <a:bodyPr tIns="548640" bIns="1737360" anchor="ctr" anchorCtr="0">
            <a:noAutofit/>
          </a:bodyPr>
          <a:lstStyle>
            <a:lvl1pPr marL="0" indent="0" algn="ctr">
              <a:buNone/>
              <a:defRPr sz="1600" b="0" i="1" cap="none" baseline="0">
                <a:gradFill>
                  <a:gsLst>
                    <a:gs pos="0">
                      <a:srgbClr val="FFFFFF"/>
                    </a:gs>
                    <a:gs pos="27000">
                      <a:srgbClr val="FFFFFF"/>
                    </a:gs>
                  </a:gsLst>
                  <a:lin ang="5400000" scaled="0"/>
                </a:gradFill>
                <a:latin typeface="Century" charset="0"/>
                <a:ea typeface="Century" charset="0"/>
                <a:cs typeface="Century" charset="0"/>
              </a:defRPr>
            </a:lvl1pPr>
          </a:lstStyle>
          <a:p>
            <a:r>
              <a:rPr lang="en-US" dirty="0"/>
              <a:t>Drag picture to placeholder or click icon to add</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14" name="Text Placeholder 2"/>
          <p:cNvSpPr>
            <a:spLocks noGrp="1"/>
          </p:cNvSpPr>
          <p:nvPr>
            <p:ph type="body" sz="quarter" idx="19" hasCustomPrompt="1"/>
          </p:nvPr>
        </p:nvSpPr>
        <p:spPr>
          <a:xfrm>
            <a:off x="6350924" y="270474"/>
            <a:ext cx="5636030" cy="590931"/>
          </a:xfrm>
          <a:prstGeom prst="rect">
            <a:avLst/>
          </a:prstGeom>
        </p:spPr>
        <p:txBody>
          <a:bodyPr wrap="square">
            <a:spAutoFit/>
          </a:bodyPr>
          <a:lstStyle>
            <a:lvl1pPr algn="ctr">
              <a:defRPr sz="3600" b="0">
                <a:latin typeface="+mj-lt"/>
              </a:defRPr>
            </a:lvl1pPr>
            <a:lvl2pPr marL="0" indent="0" algn="l" defTabSz="914400" rtl="0" eaLnBrk="1" latinLnBrk="0" hangingPunct="1">
              <a:lnSpc>
                <a:spcPct val="90000"/>
              </a:lnSpc>
              <a:spcBef>
                <a:spcPts val="500"/>
              </a:spcBef>
              <a:buFont typeface="Arial" panose="020B0604020202020204" pitchFamily="34" charset="0"/>
              <a:buNone/>
              <a:defRPr lang="en-US" sz="3600" b="0" kern="1200" dirty="0" smtClean="0">
                <a:solidFill>
                  <a:schemeClr val="accent4"/>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7" name="Footer Placeholder 6"/>
          <p:cNvSpPr>
            <a:spLocks noGrp="1"/>
          </p:cNvSpPr>
          <p:nvPr>
            <p:ph type="ftr" sz="quarter" idx="20"/>
          </p:nvPr>
        </p:nvSpPr>
        <p:spPr/>
        <p:txBody>
          <a:bodyPr/>
          <a:lstStyle/>
          <a:p>
            <a:endParaRPr lang="en-US" dirty="0"/>
          </a:p>
        </p:txBody>
      </p:sp>
      <p:sp>
        <p:nvSpPr>
          <p:cNvPr id="8" name="Text Placeholder 6">
            <a:extLst>
              <a:ext uri="{FF2B5EF4-FFF2-40B4-BE49-F238E27FC236}">
                <a16:creationId xmlns:a16="http://schemas.microsoft.com/office/drawing/2014/main" id="{8B1F659A-7DAA-9F4E-91D6-50E44AD0423A}"/>
              </a:ext>
            </a:extLst>
          </p:cNvPr>
          <p:cNvSpPr>
            <a:spLocks noGrp="1"/>
          </p:cNvSpPr>
          <p:nvPr>
            <p:ph type="body" sz="quarter" idx="21"/>
          </p:nvPr>
        </p:nvSpPr>
        <p:spPr>
          <a:xfrm>
            <a:off x="6350924" y="1216025"/>
            <a:ext cx="5527675" cy="235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6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Bleed-Imag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0"/>
            <a:ext cx="12190413" cy="6858000"/>
          </a:xfrm>
          <a:prstGeom prst="rect">
            <a:avLst/>
          </a:prstGeom>
          <a:solidFill>
            <a:schemeClr val="tx1">
              <a:lumMod val="60000"/>
              <a:lumOff val="40000"/>
            </a:schemeClr>
          </a:solidFill>
        </p:spPr>
        <p:txBody>
          <a:bodyPr rIns="548640" anchor="ctr" anchorCtr="0">
            <a:noAutofit/>
          </a:bodyPr>
          <a:lstStyle>
            <a:lvl1pPr algn="r">
              <a:defRPr sz="1600" i="1" baseline="0">
                <a:solidFill>
                  <a:schemeClr val="bg1"/>
                </a:solidFill>
                <a:latin typeface="Century" charset="0"/>
                <a:ea typeface="Century" charset="0"/>
                <a:cs typeface="Century" charset="0"/>
              </a:defRPr>
            </a:lvl1pPr>
          </a:lstStyle>
          <a:p>
            <a:r>
              <a:rPr lang="en-US" dirty="0"/>
              <a:t>Drag picture to placeholder or click icon to add</a:t>
            </a:r>
          </a:p>
        </p:txBody>
      </p:sp>
      <p:sp>
        <p:nvSpPr>
          <p:cNvPr id="12" name="Text Placeholder 2"/>
          <p:cNvSpPr>
            <a:spLocks noGrp="1"/>
          </p:cNvSpPr>
          <p:nvPr>
            <p:ph type="body" sz="quarter" idx="19" hasCustomPrompt="1"/>
          </p:nvPr>
        </p:nvSpPr>
        <p:spPr>
          <a:xfrm>
            <a:off x="457200" y="436925"/>
            <a:ext cx="5590800" cy="535531"/>
          </a:xfrm>
          <a:prstGeom prst="rect">
            <a:avLst/>
          </a:prstGeo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accent4"/>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
        <p:nvSpPr>
          <p:cNvPr id="6" name="Text Placeholder 6">
            <a:extLst>
              <a:ext uri="{FF2B5EF4-FFF2-40B4-BE49-F238E27FC236}">
                <a16:creationId xmlns:a16="http://schemas.microsoft.com/office/drawing/2014/main" id="{6DE6DD99-9204-A84F-BF7B-60E53BCA9AF9}"/>
              </a:ext>
            </a:extLst>
          </p:cNvPr>
          <p:cNvSpPr>
            <a:spLocks noGrp="1"/>
          </p:cNvSpPr>
          <p:nvPr>
            <p:ph type="body" sz="quarter" idx="20"/>
          </p:nvPr>
        </p:nvSpPr>
        <p:spPr>
          <a:xfrm>
            <a:off x="457200" y="1216025"/>
            <a:ext cx="5527675" cy="235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140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_Column_Dark">
    <p:bg>
      <p:bgRef idx="1001">
        <a:schemeClr val="bg1"/>
      </p:bgRef>
    </p:bg>
    <p:spTree>
      <p:nvGrpSpPr>
        <p:cNvPr id="1" name=""/>
        <p:cNvGrpSpPr/>
        <p:nvPr/>
      </p:nvGrpSpPr>
      <p:grpSpPr>
        <a:xfrm>
          <a:off x="0" y="0"/>
          <a:ext cx="0" cy="0"/>
          <a:chOff x="0" y="0"/>
          <a:chExt cx="0" cy="0"/>
        </a:xfrm>
      </p:grpSpPr>
      <p:sp>
        <p:nvSpPr>
          <p:cNvPr id="16"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46588" y="192089"/>
            <a:ext cx="1231956" cy="470371"/>
          </a:xfrm>
          <a:prstGeom prst="rect">
            <a:avLst/>
          </a:prstGeom>
        </p:spPr>
      </p:pic>
      <p:sp>
        <p:nvSpPr>
          <p:cNvPr id="3" name="Content Placeholder 2"/>
          <p:cNvSpPr>
            <a:spLocks noGrp="1"/>
          </p:cNvSpPr>
          <p:nvPr>
            <p:ph idx="1"/>
          </p:nvPr>
        </p:nvSpPr>
        <p:spPr>
          <a:xfrm>
            <a:off x="304800" y="1955963"/>
            <a:ext cx="3714704" cy="2805896"/>
          </a:xfrm>
          <a:prstGeom prst="rect">
            <a:avLst/>
          </a:prstGeom>
        </p:spPr>
        <p:txBody>
          <a:bodyPr lIns="91440" rIns="91440"/>
          <a:lstStyle>
            <a:lvl1pPr algn="ctr">
              <a:spcAft>
                <a:spcPts val="3000"/>
              </a:spcAft>
              <a:defRPr sz="2400">
                <a:solidFill>
                  <a:schemeClr val="tx1"/>
                </a:solidFill>
                <a:latin typeface="+mj-lt"/>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solidFill>
                  <a:schemeClr val="tx1"/>
                </a:solidFill>
              </a:defRPr>
            </a:lvl3pPr>
            <a:lvl4pPr algn="ctr">
              <a:defRPr sz="1800">
                <a:solidFill>
                  <a:schemeClr val="tx1"/>
                </a:solidFill>
                <a:latin typeface="+mn-lt"/>
              </a:defRPr>
            </a:lvl4pPr>
            <a:lvl5pPr algn="ctr">
              <a:defRPr sz="16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1"/>
                </a:solidFill>
              </a:defRPr>
            </a:lvl1pPr>
          </a:lstStyle>
          <a:p>
            <a:fld id="{4997E989-D798-4C62-8E93-3D2D613C2488}" type="slidenum">
              <a:rPr lang="en-US" smtClean="0"/>
              <a:pPr/>
              <a:t>‹#›</a:t>
            </a:fld>
            <a:endParaRPr lang="en-US"/>
          </a:p>
        </p:txBody>
      </p:sp>
      <p:sp>
        <p:nvSpPr>
          <p:cNvPr id="14" name="Content Placeholder 2"/>
          <p:cNvSpPr>
            <a:spLocks noGrp="1"/>
          </p:cNvSpPr>
          <p:nvPr>
            <p:ph idx="17"/>
          </p:nvPr>
        </p:nvSpPr>
        <p:spPr>
          <a:xfrm>
            <a:off x="4238648" y="1955963"/>
            <a:ext cx="3714704" cy="2805896"/>
          </a:xfrm>
          <a:prstGeom prst="rect">
            <a:avLst/>
          </a:prstGeom>
        </p:spPr>
        <p:txBody>
          <a:bodyPr lIns="91440" rIns="91440"/>
          <a:lstStyle>
            <a:lvl1pPr algn="ctr">
              <a:spcAft>
                <a:spcPts val="3000"/>
              </a:spcAft>
              <a:defRPr sz="2400">
                <a:solidFill>
                  <a:schemeClr val="tx1"/>
                </a:solidFill>
                <a:latin typeface="+mj-lt"/>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solidFill>
                  <a:schemeClr val="tx1"/>
                </a:solidFill>
              </a:defRPr>
            </a:lvl3pPr>
            <a:lvl4pPr algn="ctr">
              <a:defRPr sz="1800">
                <a:solidFill>
                  <a:schemeClr val="tx1"/>
                </a:solidFill>
                <a:latin typeface="+mn-lt"/>
              </a:defRPr>
            </a:lvl4pPr>
            <a:lvl5pPr algn="ctr">
              <a:defRPr sz="16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8"/>
          </p:nvPr>
        </p:nvSpPr>
        <p:spPr>
          <a:xfrm>
            <a:off x="8216611" y="1955963"/>
            <a:ext cx="3714704" cy="2805896"/>
          </a:xfrm>
          <a:prstGeom prst="rect">
            <a:avLst/>
          </a:prstGeom>
        </p:spPr>
        <p:txBody>
          <a:bodyPr lIns="91440" rIns="91440"/>
          <a:lstStyle>
            <a:lvl1pPr algn="ctr">
              <a:spcAft>
                <a:spcPts val="3000"/>
              </a:spcAft>
              <a:defRPr sz="2400">
                <a:solidFill>
                  <a:schemeClr val="tx1"/>
                </a:solidFill>
                <a:latin typeface="+mj-lt"/>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solidFill>
                  <a:schemeClr val="tx1"/>
                </a:solidFill>
              </a:defRPr>
            </a:lvl3pPr>
            <a:lvl4pPr algn="ctr">
              <a:defRPr sz="1800">
                <a:solidFill>
                  <a:schemeClr val="tx1"/>
                </a:solidFill>
                <a:latin typeface="+mn-lt"/>
              </a:defRPr>
            </a:lvl4pPr>
            <a:lvl5pPr algn="ctr">
              <a:defRPr sz="16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9"/>
          </p:nvPr>
        </p:nvSpPr>
        <p:spPr/>
        <p:txBody>
          <a:bodyPr/>
          <a:lstStyle>
            <a:lvl1pPr>
              <a:defRPr>
                <a:solidFill>
                  <a:schemeClr val="tx1"/>
                </a:solidFill>
              </a:defRPr>
            </a:lvl1pPr>
          </a:lstStyle>
          <a:p>
            <a:endParaRPr lang="en-US" dirty="0"/>
          </a:p>
        </p:txBody>
      </p:sp>
      <p:sp>
        <p:nvSpPr>
          <p:cNvPr id="6" name="Title 5"/>
          <p:cNvSpPr>
            <a:spLocks noGrp="1"/>
          </p:cNvSpPr>
          <p:nvPr>
            <p:ph type="title"/>
          </p:nvPr>
        </p:nvSpPr>
        <p:spPr>
          <a:xfrm>
            <a:off x="304800" y="419100"/>
            <a:ext cx="9453797" cy="590931"/>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53865956"/>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_Column_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49487"/>
            <a:ext cx="3714704" cy="2805896"/>
          </a:xfrm>
          <a:prstGeom prst="rect">
            <a:avLst/>
          </a:prstGeom>
        </p:spPr>
        <p:txBody>
          <a:bodyPr lIns="91440" rIns="91440"/>
          <a:lstStyle>
            <a:lvl1pPr algn="ctr">
              <a:spcAft>
                <a:spcPts val="3000"/>
              </a:spcAft>
              <a:defRPr sz="2400">
                <a:gradFill>
                  <a:gsLst>
                    <a:gs pos="15000">
                      <a:schemeClr val="tx2"/>
                    </a:gs>
                    <a:gs pos="47000">
                      <a:schemeClr val="tx2"/>
                    </a:gs>
                  </a:gsLst>
                  <a:lin ang="5400000" scaled="1"/>
                </a:gradFill>
                <a:latin typeface="+mj-lt"/>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14" name="Content Placeholder 2"/>
          <p:cNvSpPr>
            <a:spLocks noGrp="1"/>
          </p:cNvSpPr>
          <p:nvPr>
            <p:ph idx="17"/>
          </p:nvPr>
        </p:nvSpPr>
        <p:spPr>
          <a:xfrm>
            <a:off x="4238648" y="2049487"/>
            <a:ext cx="3714704" cy="2805896"/>
          </a:xfrm>
          <a:prstGeom prst="rect">
            <a:avLst/>
          </a:prstGeom>
        </p:spPr>
        <p:txBody>
          <a:bodyPr lIns="91440" rIns="91440"/>
          <a:lstStyle>
            <a:lvl1pPr algn="ctr">
              <a:spcAft>
                <a:spcPts val="3000"/>
              </a:spcAft>
              <a:defRPr sz="2400">
                <a:gradFill>
                  <a:gsLst>
                    <a:gs pos="15000">
                      <a:schemeClr val="tx2"/>
                    </a:gs>
                    <a:gs pos="47000">
                      <a:schemeClr val="tx2"/>
                    </a:gs>
                  </a:gsLst>
                  <a:lin ang="5400000" scaled="1"/>
                </a:gradFill>
                <a:latin typeface="+mj-lt"/>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8"/>
          </p:nvPr>
        </p:nvSpPr>
        <p:spPr>
          <a:xfrm>
            <a:off x="8216611" y="2049487"/>
            <a:ext cx="3714704" cy="2805896"/>
          </a:xfrm>
          <a:prstGeom prst="rect">
            <a:avLst/>
          </a:prstGeom>
        </p:spPr>
        <p:txBody>
          <a:bodyPr lIns="91440" rIns="91440"/>
          <a:lstStyle>
            <a:lvl1pPr algn="ctr">
              <a:spcAft>
                <a:spcPts val="3000"/>
              </a:spcAft>
              <a:defRPr sz="2400">
                <a:gradFill>
                  <a:gsLst>
                    <a:gs pos="15000">
                      <a:schemeClr val="tx2"/>
                    </a:gs>
                    <a:gs pos="47000">
                      <a:schemeClr val="tx2"/>
                    </a:gs>
                  </a:gsLst>
                  <a:lin ang="5400000" scaled="1"/>
                </a:gradFill>
                <a:latin typeface="+mj-lt"/>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9"/>
          </p:nvPr>
        </p:nvSpPr>
        <p:spPr/>
        <p:txBody>
          <a:bodyPr/>
          <a:lstStyle/>
          <a:p>
            <a:endParaRPr lang="en-US" dirty="0"/>
          </a:p>
        </p:txBody>
      </p:sp>
      <p:sp>
        <p:nvSpPr>
          <p:cNvPr id="6" name="Title 5"/>
          <p:cNvSpPr>
            <a:spLocks noGrp="1"/>
          </p:cNvSpPr>
          <p:nvPr>
            <p:ph type="title"/>
          </p:nvPr>
        </p:nvSpPr>
        <p:spPr>
          <a:xfrm>
            <a:off x="304800" y="419100"/>
            <a:ext cx="9453797" cy="590931"/>
          </a:xfrm>
        </p:spPr>
        <p:txBody>
          <a:bodyPr/>
          <a:lstStyle/>
          <a:p>
            <a:r>
              <a:rPr lang="en-US" dirty="0"/>
              <a:t>Click to edit Master title style</a:t>
            </a:r>
          </a:p>
        </p:txBody>
      </p:sp>
      <p:sp>
        <p:nvSpPr>
          <p:cNvPr id="16"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stretch>
            <a:fillRect/>
          </a:stretch>
        </p:blipFill>
        <p:spPr>
          <a:xfrm>
            <a:off x="10258172" y="197900"/>
            <a:ext cx="1195063" cy="458750"/>
          </a:xfrm>
          <a:prstGeom prst="rect">
            <a:avLst/>
          </a:prstGeom>
        </p:spPr>
      </p:pic>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Slide_Dark">
    <p:bg>
      <p:bgRef idx="1001">
        <a:schemeClr val="bg1"/>
      </p:bgRef>
    </p:bg>
    <p:spTree>
      <p:nvGrpSpPr>
        <p:cNvPr id="1" name=""/>
        <p:cNvGrpSpPr/>
        <p:nvPr/>
      </p:nvGrpSpPr>
      <p:grpSpPr>
        <a:xfrm>
          <a:off x="0" y="0"/>
          <a:ext cx="0" cy="0"/>
          <a:chOff x="0" y="0"/>
          <a:chExt cx="0" cy="0"/>
        </a:xfrm>
      </p:grpSpPr>
      <p:sp>
        <p:nvSpPr>
          <p:cNvPr id="16"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46588" y="192089"/>
            <a:ext cx="1231956" cy="470371"/>
          </a:xfrm>
          <a:prstGeom prst="rect">
            <a:avLst/>
          </a:prstGeom>
        </p:spPr>
      </p:pic>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1"/>
                </a:solidFill>
              </a:defRPr>
            </a:lvl1pPr>
          </a:lstStyle>
          <a:p>
            <a:fld id="{4997E989-D798-4C62-8E93-3D2D613C2488}" type="slidenum">
              <a:rPr lang="en-US" smtClean="0"/>
              <a:pPr/>
              <a:t>‹#›</a:t>
            </a:fld>
            <a:endParaRPr lang="en-US"/>
          </a:p>
        </p:txBody>
      </p:sp>
      <p:sp>
        <p:nvSpPr>
          <p:cNvPr id="5" name="Footer Placeholder 4"/>
          <p:cNvSpPr>
            <a:spLocks noGrp="1"/>
          </p:cNvSpPr>
          <p:nvPr>
            <p:ph type="ftr" sz="quarter" idx="19"/>
          </p:nvPr>
        </p:nvSpPr>
        <p:spPr/>
        <p:txBody>
          <a:bodyPr/>
          <a:lstStyle>
            <a:lvl1pPr>
              <a:defRPr>
                <a:solidFill>
                  <a:schemeClr val="tx1"/>
                </a:solidFill>
              </a:defRPr>
            </a:lvl1pPr>
          </a:lstStyle>
          <a:p>
            <a:endParaRPr lang="en-US" dirty="0"/>
          </a:p>
        </p:txBody>
      </p:sp>
      <p:sp>
        <p:nvSpPr>
          <p:cNvPr id="6" name="Title 5"/>
          <p:cNvSpPr>
            <a:spLocks noGrp="1"/>
          </p:cNvSpPr>
          <p:nvPr>
            <p:ph type="title"/>
          </p:nvPr>
        </p:nvSpPr>
        <p:spPr>
          <a:xfrm>
            <a:off x="304800" y="192089"/>
            <a:ext cx="9453797" cy="590931"/>
          </a:xfrm>
        </p:spPr>
        <p:txBody>
          <a:bodyPr/>
          <a:lstStyle>
            <a:lvl1pPr>
              <a:defRPr spc="0" baseline="0">
                <a:solidFill>
                  <a:schemeClr val="tx1"/>
                </a:solidFill>
              </a:defRPr>
            </a:lvl1pPr>
          </a:lstStyle>
          <a:p>
            <a:r>
              <a:rPr lang="en-US" dirty="0"/>
              <a:t>Click to edit Master title style</a:t>
            </a:r>
          </a:p>
        </p:txBody>
      </p:sp>
      <p:pic>
        <p:nvPicPr>
          <p:cNvPr id="22" name="Picture 21"/>
          <p:cNvPicPr>
            <a:picLocks noChangeAspect="1"/>
          </p:cNvPicPr>
          <p:nvPr userDrawn="1"/>
        </p:nvPicPr>
        <p:blipFill>
          <a:blip r:embed="rId3"/>
          <a:stretch>
            <a:fillRect/>
          </a:stretch>
        </p:blipFill>
        <p:spPr>
          <a:xfrm>
            <a:off x="1590738" y="6425129"/>
            <a:ext cx="742040" cy="284847"/>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cxnSp>
        <p:nvCxnSpPr>
          <p:cNvPr id="24" name="Straight Connector 23"/>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BC6A35-9142-3A48-AC5F-23DD673484B6}"/>
              </a:ext>
            </a:extLst>
          </p:cNvPr>
          <p:cNvSpPr>
            <a:spLocks noGrp="1"/>
          </p:cNvSpPr>
          <p:nvPr>
            <p:ph sz="quarter" idx="20"/>
          </p:nvPr>
        </p:nvSpPr>
        <p:spPr>
          <a:xfrm>
            <a:off x="360363" y="1346200"/>
            <a:ext cx="11315700" cy="19261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Slide_Light">
    <p:spTree>
      <p:nvGrpSpPr>
        <p:cNvPr id="1" name=""/>
        <p:cNvGrpSpPr/>
        <p:nvPr/>
      </p:nvGrpSpPr>
      <p:grpSpPr>
        <a:xfrm>
          <a:off x="0" y="0"/>
          <a:ext cx="0" cy="0"/>
          <a:chOff x="0" y="0"/>
          <a:chExt cx="0" cy="0"/>
        </a:xfrm>
      </p:grpSpPr>
      <p:sp>
        <p:nvSpPr>
          <p:cNvPr id="11"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pic>
        <p:nvPicPr>
          <p:cNvPr id="12" name="Picture 11"/>
          <p:cNvPicPr>
            <a:picLocks noChangeAspect="1"/>
          </p:cNvPicPr>
          <p:nvPr userDrawn="1"/>
        </p:nvPicPr>
        <p:blipFill>
          <a:blip r:embed="rId2"/>
          <a:stretch>
            <a:fillRect/>
          </a:stretch>
        </p:blipFill>
        <p:spPr>
          <a:xfrm>
            <a:off x="10258172" y="197900"/>
            <a:ext cx="1195063" cy="458750"/>
          </a:xfrm>
          <a:prstGeom prst="rect">
            <a:avLst/>
          </a:prstGeom>
        </p:spPr>
      </p:pic>
      <p:sp>
        <p:nvSpPr>
          <p:cNvPr id="5" name="Title 4"/>
          <p:cNvSpPr>
            <a:spLocks noGrp="1"/>
          </p:cNvSpPr>
          <p:nvPr>
            <p:ph type="title"/>
          </p:nvPr>
        </p:nvSpPr>
        <p:spPr>
          <a:xfrm>
            <a:off x="304800" y="209549"/>
            <a:ext cx="9468787" cy="590931"/>
          </a:xfrm>
        </p:spPr>
        <p:txBody>
          <a:bodyPr/>
          <a:lstStyle/>
          <a:p>
            <a:r>
              <a:rPr lang="en-US" dirty="0"/>
              <a:t>Click to edit Master title style</a:t>
            </a:r>
          </a:p>
        </p:txBody>
      </p:sp>
      <p:sp>
        <p:nvSpPr>
          <p:cNvPr id="6" name="Footer Placeholder 5"/>
          <p:cNvSpPr>
            <a:spLocks noGrp="1"/>
          </p:cNvSpPr>
          <p:nvPr>
            <p:ph type="ftr" sz="quarter" idx="19"/>
          </p:nvPr>
        </p:nvSpPr>
        <p:spPr/>
        <p:txBody>
          <a:bodyPr/>
          <a:lstStyle/>
          <a:p>
            <a:endParaRPr lang="en-US" dirty="0"/>
          </a:p>
        </p:txBody>
      </p:sp>
      <p:sp>
        <p:nvSpPr>
          <p:cNvPr id="3" name="Content Placeholder 2">
            <a:extLst>
              <a:ext uri="{FF2B5EF4-FFF2-40B4-BE49-F238E27FC236}">
                <a16:creationId xmlns:a16="http://schemas.microsoft.com/office/drawing/2014/main" id="{3AD2A8E9-E6CE-AC41-A9AD-B71C557B1F6F}"/>
              </a:ext>
            </a:extLst>
          </p:cNvPr>
          <p:cNvSpPr>
            <a:spLocks noGrp="1"/>
          </p:cNvSpPr>
          <p:nvPr>
            <p:ph sz="quarter" idx="20"/>
          </p:nvPr>
        </p:nvSpPr>
        <p:spPr>
          <a:xfrm>
            <a:off x="330713" y="1296138"/>
            <a:ext cx="11239500" cy="3938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0_Title_Library_Light">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9645990" y="6087990"/>
            <a:ext cx="0" cy="588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37" y="506410"/>
            <a:ext cx="2560320" cy="5050904"/>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873029" y="6133498"/>
            <a:ext cx="1358305" cy="518613"/>
          </a:xfrm>
          <a:prstGeom prst="rect">
            <a:avLst/>
          </a:prstGeom>
        </p:spPr>
      </p:pic>
      <p:sp>
        <p:nvSpPr>
          <p:cNvPr id="3" name="Text Placeholder 2"/>
          <p:cNvSpPr>
            <a:spLocks noGrp="1"/>
          </p:cNvSpPr>
          <p:nvPr>
            <p:ph type="body" sz="quarter" idx="12" hasCustomPrompt="1"/>
          </p:nvPr>
        </p:nvSpPr>
        <p:spPr>
          <a:xfrm>
            <a:off x="2667000" y="2165355"/>
            <a:ext cx="9257675" cy="556237"/>
          </a:xfrm>
          <a:prstGeom prst="rect">
            <a:avLst/>
          </a:prstGeom>
        </p:spPr>
        <p:txBody>
          <a:bodyPr/>
          <a:lstStyle>
            <a:lvl1pPr>
              <a:defRPr sz="4000">
                <a:solidFill>
                  <a:schemeClr val="bg1"/>
                </a:solidFill>
              </a:defRPr>
            </a:lvl1pPr>
          </a:lstStyle>
          <a:p>
            <a:pPr lvl="0"/>
            <a:r>
              <a:rPr lang="en-US" dirty="0"/>
              <a:t>Subtitle</a:t>
            </a:r>
          </a:p>
        </p:txBody>
      </p:sp>
      <p:sp>
        <p:nvSpPr>
          <p:cNvPr id="11" name="Text Placeholder 2"/>
          <p:cNvSpPr>
            <a:spLocks noGrp="1"/>
          </p:cNvSpPr>
          <p:nvPr>
            <p:ph type="body" sz="quarter" idx="13" hasCustomPrompt="1"/>
          </p:nvPr>
        </p:nvSpPr>
        <p:spPr>
          <a:xfrm>
            <a:off x="2667000" y="2825799"/>
            <a:ext cx="9257675" cy="424732"/>
          </a:xfrm>
          <a:prstGeom prst="rect">
            <a:avLst/>
          </a:prstGeom>
        </p:spPr>
        <p:txBody>
          <a:bodyPr/>
          <a:lstStyle>
            <a:lvl1pPr>
              <a:defRPr sz="2400">
                <a:solidFill>
                  <a:schemeClr val="bg1"/>
                </a:solidFill>
              </a:defRPr>
            </a:lvl1pPr>
          </a:lstStyle>
          <a:p>
            <a:pPr lvl="0"/>
            <a:r>
              <a:rPr lang="en-US" dirty="0"/>
              <a:t>Author</a:t>
            </a:r>
          </a:p>
        </p:txBody>
      </p:sp>
      <p:sp>
        <p:nvSpPr>
          <p:cNvPr id="9" name="Text Placeholder 8"/>
          <p:cNvSpPr>
            <a:spLocks noGrp="1"/>
          </p:cNvSpPr>
          <p:nvPr>
            <p:ph type="body" sz="quarter" idx="14" hasCustomPrompt="1"/>
          </p:nvPr>
        </p:nvSpPr>
        <p:spPr>
          <a:xfrm>
            <a:off x="2667000" y="1249177"/>
            <a:ext cx="9257675" cy="811971"/>
          </a:xfrm>
          <a:prstGeom prst="rect">
            <a:avLst/>
          </a:prstGeom>
        </p:spPr>
        <p:txBody>
          <a:bodyPr/>
          <a:lstStyle>
            <a:lvl1pPr>
              <a:defRPr sz="6000">
                <a:solidFill>
                  <a:schemeClr val="bg1"/>
                </a:solidFill>
                <a:latin typeface="+mj-lt"/>
              </a:defRPr>
            </a:lvl1pPr>
          </a:lstStyle>
          <a:p>
            <a:pPr lvl="0"/>
            <a:r>
              <a:rPr lang="en-US" dirty="0"/>
              <a:t>Title</a:t>
            </a:r>
          </a:p>
        </p:txBody>
      </p:sp>
      <p:pic>
        <p:nvPicPr>
          <p:cNvPr id="14" name="Picture 13"/>
          <p:cNvPicPr>
            <a:picLocks noChangeAspect="1"/>
          </p:cNvPicPr>
          <p:nvPr userDrawn="1"/>
        </p:nvPicPr>
        <p:blipFill>
          <a:blip r:embed="rId4"/>
          <a:stretch>
            <a:fillRect/>
          </a:stretch>
        </p:blipFill>
        <p:spPr>
          <a:xfrm>
            <a:off x="7918128" y="6231410"/>
            <a:ext cx="1500824" cy="301753"/>
          </a:xfrm>
          <a:prstGeom prst="rect">
            <a:avLst/>
          </a:prstGeom>
        </p:spPr>
      </p:pic>
      <p:sp>
        <p:nvSpPr>
          <p:cNvPr id="15" name="Text Placeholder 2"/>
          <p:cNvSpPr>
            <a:spLocks noGrp="1"/>
          </p:cNvSpPr>
          <p:nvPr>
            <p:ph type="body" sz="quarter" idx="15" hasCustomPrompt="1"/>
          </p:nvPr>
        </p:nvSpPr>
        <p:spPr>
          <a:xfrm>
            <a:off x="2667000" y="3393322"/>
            <a:ext cx="9257675" cy="369332"/>
          </a:xfrm>
          <a:prstGeom prst="rect">
            <a:avLst/>
          </a:prstGeom>
        </p:spPr>
        <p:txBody>
          <a:bodyPr/>
          <a:lstStyle>
            <a:lvl1pPr>
              <a:defRPr sz="2000" b="0" i="1">
                <a:solidFill>
                  <a:schemeClr val="bg1"/>
                </a:solidFill>
              </a:defRPr>
            </a:lvl1pPr>
          </a:lstStyle>
          <a:p>
            <a:pPr lvl="0"/>
            <a:r>
              <a:rPr lang="en-US" dirty="0"/>
              <a:t>Month 00, 0000</a:t>
            </a: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Unv-Logo-Only_Dark">
    <p:bg>
      <p:bgRef idx="1001">
        <a:schemeClr val="bg1"/>
      </p:bgRef>
    </p:bg>
    <p:spTree>
      <p:nvGrpSpPr>
        <p:cNvPr id="1" name=""/>
        <p:cNvGrpSpPr/>
        <p:nvPr/>
      </p:nvGrpSpPr>
      <p:grpSpPr>
        <a:xfrm>
          <a:off x="0" y="0"/>
          <a:ext cx="0" cy="0"/>
          <a:chOff x="0" y="0"/>
          <a:chExt cx="0" cy="0"/>
        </a:xfrm>
      </p:grpSpPr>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1"/>
                </a:solidFill>
              </a:defRPr>
            </a:lvl1pPr>
          </a:lstStyle>
          <a:p>
            <a:fld id="{4997E989-D798-4C62-8E93-3D2D613C2488}" type="slidenum">
              <a:rPr lang="en-US" smtClean="0"/>
              <a:pPr/>
              <a:t>‹#›</a:t>
            </a:fld>
            <a:endParaRPr lang="en-US"/>
          </a:p>
        </p:txBody>
      </p:sp>
      <p:sp>
        <p:nvSpPr>
          <p:cNvPr id="5" name="Footer Placeholder 4"/>
          <p:cNvSpPr>
            <a:spLocks noGrp="1"/>
          </p:cNvSpPr>
          <p:nvPr>
            <p:ph type="ftr" sz="quarter" idx="19"/>
          </p:nvPr>
        </p:nvSpPr>
        <p:spPr/>
        <p:txBody>
          <a:bodyPr/>
          <a:lstStyle>
            <a:lvl1pPr>
              <a:defRPr>
                <a:solidFill>
                  <a:schemeClr val="tx1"/>
                </a:solidFill>
              </a:defRPr>
            </a:lvl1pPr>
          </a:lstStyle>
          <a:p>
            <a:endParaRPr lang="en-US" dirty="0"/>
          </a:p>
        </p:txBody>
      </p:sp>
      <p:sp>
        <p:nvSpPr>
          <p:cNvPr id="6" name="Title 5"/>
          <p:cNvSpPr>
            <a:spLocks noGrp="1"/>
          </p:cNvSpPr>
          <p:nvPr>
            <p:ph type="title"/>
          </p:nvPr>
        </p:nvSpPr>
        <p:spPr>
          <a:xfrm>
            <a:off x="304800" y="192089"/>
            <a:ext cx="9453797" cy="590931"/>
          </a:xfrm>
        </p:spPr>
        <p:txBody>
          <a:bodyPr/>
          <a:lstStyle>
            <a:lvl1pPr>
              <a:defRPr spc="0" baseline="0">
                <a:solidFill>
                  <a:schemeClr val="tx1"/>
                </a:solidFill>
              </a:defRPr>
            </a:lvl1pPr>
          </a:lstStyle>
          <a:p>
            <a:r>
              <a:rPr lang="en-US" dirty="0"/>
              <a:t>Click to edit Master title style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pic>
        <p:nvPicPr>
          <p:cNvPr id="7" name="Picture 6"/>
          <p:cNvPicPr>
            <a:picLocks noChangeAspect="1"/>
          </p:cNvPicPr>
          <p:nvPr userDrawn="1"/>
        </p:nvPicPr>
        <p:blipFill>
          <a:blip r:embed="rId3"/>
          <a:stretch>
            <a:fillRect/>
          </a:stretch>
        </p:blipFill>
        <p:spPr>
          <a:xfrm>
            <a:off x="1590738" y="6425129"/>
            <a:ext cx="742040" cy="284847"/>
          </a:xfrm>
          <a:prstGeom prst="rect">
            <a:avLst/>
          </a:prstGeom>
        </p:spPr>
      </p:pic>
      <p:cxnSp>
        <p:nvCxnSpPr>
          <p:cNvPr id="8" name="Straight Connector 7"/>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E226A7A7-64AB-1246-B56D-39C613A67FAC}"/>
              </a:ext>
            </a:extLst>
          </p:cNvPr>
          <p:cNvSpPr>
            <a:spLocks noGrp="1"/>
          </p:cNvSpPr>
          <p:nvPr>
            <p:ph sz="quarter" idx="20"/>
          </p:nvPr>
        </p:nvSpPr>
        <p:spPr>
          <a:xfrm>
            <a:off x="360363" y="1346200"/>
            <a:ext cx="11315700" cy="19261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Unv-Logo-Only_Light">
    <p:spTree>
      <p:nvGrpSpPr>
        <p:cNvPr id="1" name=""/>
        <p:cNvGrpSpPr/>
        <p:nvPr/>
      </p:nvGrpSpPr>
      <p:grpSpPr>
        <a:xfrm>
          <a:off x="0" y="0"/>
          <a:ext cx="0" cy="0"/>
          <a:chOff x="0" y="0"/>
          <a:chExt cx="0" cy="0"/>
        </a:xfrm>
      </p:grpSpPr>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5" name="Title 4"/>
          <p:cNvSpPr>
            <a:spLocks noGrp="1"/>
          </p:cNvSpPr>
          <p:nvPr>
            <p:ph type="title"/>
          </p:nvPr>
        </p:nvSpPr>
        <p:spPr>
          <a:xfrm>
            <a:off x="304800" y="219594"/>
            <a:ext cx="9468787" cy="590931"/>
          </a:xfrm>
        </p:spPr>
        <p:txBody>
          <a:bodyPr/>
          <a:lstStyle/>
          <a:p>
            <a:r>
              <a:rPr lang="en-US" dirty="0"/>
              <a:t>Click to edit Master title style</a:t>
            </a:r>
          </a:p>
        </p:txBody>
      </p:sp>
      <p:sp>
        <p:nvSpPr>
          <p:cNvPr id="6" name="Footer Placeholder 5"/>
          <p:cNvSpPr>
            <a:spLocks noGrp="1"/>
          </p:cNvSpPr>
          <p:nvPr>
            <p:ph type="ftr" sz="quarter" idx="19"/>
          </p:nvPr>
        </p:nvSpPr>
        <p:spPr/>
        <p:txBody>
          <a:bodyPr/>
          <a:lstStyle/>
          <a:p>
            <a:endParaRPr lang="en-US" dirty="0"/>
          </a:p>
        </p:txBody>
      </p:sp>
      <p:pic>
        <p:nvPicPr>
          <p:cNvPr id="18" name="Picture 17"/>
          <p:cNvPicPr>
            <a:picLocks noChangeAspect="1"/>
          </p:cNvPicPr>
          <p:nvPr userDrawn="1"/>
        </p:nvPicPr>
        <p:blipFill>
          <a:blip r:embed="rId2"/>
          <a:stretch>
            <a:fillRect/>
          </a:stretch>
        </p:blipFill>
        <p:spPr>
          <a:xfrm>
            <a:off x="304800" y="6447364"/>
            <a:ext cx="974767" cy="19598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8" name="Straight Connector 7"/>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9029ECA-944B-C442-A654-B705B2B8272E}"/>
              </a:ext>
            </a:extLst>
          </p:cNvPr>
          <p:cNvSpPr>
            <a:spLocks noGrp="1"/>
          </p:cNvSpPr>
          <p:nvPr>
            <p:ph sz="quarter" idx="20"/>
          </p:nvPr>
        </p:nvSpPr>
        <p:spPr>
          <a:xfrm>
            <a:off x="366713" y="1108938"/>
            <a:ext cx="11239500" cy="3938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eps-Animated_Dark">
    <p:bg>
      <p:bgRef idx="1001">
        <a:schemeClr val="bg1"/>
      </p:bgRef>
    </p:bg>
    <p:spTree>
      <p:nvGrpSpPr>
        <p:cNvPr id="1" name=""/>
        <p:cNvGrpSpPr/>
        <p:nvPr/>
      </p:nvGrpSpPr>
      <p:grpSpPr>
        <a:xfrm>
          <a:off x="0" y="0"/>
          <a:ext cx="0" cy="0"/>
          <a:chOff x="0" y="0"/>
          <a:chExt cx="0" cy="0"/>
        </a:xfrm>
      </p:grpSpPr>
      <p:sp>
        <p:nvSpPr>
          <p:cNvPr id="16"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46588" y="192089"/>
            <a:ext cx="1231956" cy="470371"/>
          </a:xfrm>
          <a:prstGeom prst="rect">
            <a:avLst/>
          </a:prstGeom>
        </p:spPr>
      </p:pic>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1"/>
                </a:solidFill>
              </a:defRPr>
            </a:lvl1pPr>
          </a:lstStyle>
          <a:p>
            <a:fld id="{4997E989-D798-4C62-8E93-3D2D613C2488}" type="slidenum">
              <a:rPr lang="en-US" smtClean="0"/>
              <a:pPr/>
              <a:t>‹#›</a:t>
            </a:fld>
            <a:endParaRPr lang="en-US"/>
          </a:p>
        </p:txBody>
      </p:sp>
      <p:sp>
        <p:nvSpPr>
          <p:cNvPr id="5" name="Footer Placeholder 4"/>
          <p:cNvSpPr>
            <a:spLocks noGrp="1"/>
          </p:cNvSpPr>
          <p:nvPr>
            <p:ph type="ftr" sz="quarter" idx="19"/>
          </p:nvPr>
        </p:nvSpPr>
        <p:spPr/>
        <p:txBody>
          <a:bodyPr/>
          <a:lstStyle>
            <a:lvl1pPr>
              <a:defRPr>
                <a:solidFill>
                  <a:schemeClr val="tx1"/>
                </a:solidFill>
              </a:defRPr>
            </a:lvl1pPr>
          </a:lstStyle>
          <a:p>
            <a:endParaRPr lang="en-US" dirty="0"/>
          </a:p>
        </p:txBody>
      </p:sp>
      <p:sp>
        <p:nvSpPr>
          <p:cNvPr id="6" name="Title 5"/>
          <p:cNvSpPr>
            <a:spLocks noGrp="1"/>
          </p:cNvSpPr>
          <p:nvPr>
            <p:ph type="title"/>
          </p:nvPr>
        </p:nvSpPr>
        <p:spPr>
          <a:xfrm>
            <a:off x="304800" y="209549"/>
            <a:ext cx="9453797" cy="590931"/>
          </a:xfrm>
        </p:spPr>
        <p:txBody>
          <a:bodyPr/>
          <a:lstStyle>
            <a:lvl1pPr>
              <a:defRPr>
                <a:solidFill>
                  <a:schemeClr val="tx1"/>
                </a:solidFill>
              </a:defRPr>
            </a:lvl1pPr>
          </a:lstStyle>
          <a:p>
            <a:r>
              <a:rPr lang="en-US" dirty="0"/>
              <a:t>Click to edit Master title style</a:t>
            </a:r>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sp>
        <p:nvSpPr>
          <p:cNvPr id="11" name="Content Placeholder 2"/>
          <p:cNvSpPr>
            <a:spLocks noGrp="1"/>
          </p:cNvSpPr>
          <p:nvPr>
            <p:ph idx="1"/>
          </p:nvPr>
        </p:nvSpPr>
        <p:spPr>
          <a:xfrm>
            <a:off x="68658" y="2594853"/>
            <a:ext cx="2377440" cy="2480166"/>
          </a:xfrm>
          <a:prstGeom prst="rect">
            <a:avLst/>
          </a:prstGeom>
        </p:spPr>
        <p:txBody>
          <a:bodyPr lIns="146304" rIns="146304"/>
          <a:lstStyle>
            <a:lvl1pPr algn="ctr">
              <a:defRPr sz="2200">
                <a:solidFill>
                  <a:schemeClr val="tx1"/>
                </a:solidFill>
                <a:latin typeface="+mj-lt"/>
                <a:cs typeface="Segoe UI Semilight" panose="020B0402040204020203" pitchFamily="34" charset="0"/>
              </a:defRPr>
            </a:lvl1pPr>
            <a:lvl2pPr algn="ctr">
              <a:defRPr sz="2200">
                <a:solidFill>
                  <a:schemeClr val="tx1"/>
                </a:solidFill>
                <a:latin typeface="+mn-lt"/>
                <a:cs typeface="Segoe UI Semilight" panose="020B0402040204020203" pitchFamily="34" charset="0"/>
              </a:defRPr>
            </a:lvl2pPr>
            <a:lvl3pPr algn="ctr">
              <a:defRPr sz="1800">
                <a:solidFill>
                  <a:schemeClr val="tx1"/>
                </a:solidFill>
              </a:defRPr>
            </a:lvl3pPr>
            <a:lvl4pPr algn="ctr">
              <a:defRPr sz="1800">
                <a:solidFill>
                  <a:schemeClr val="tx1"/>
                </a:solidFill>
                <a:latin typeface="+mn-lt"/>
              </a:defRPr>
            </a:lvl4pPr>
            <a:lvl5pPr algn="ctr">
              <a:defRPr sz="16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2483635" y="2594853"/>
            <a:ext cx="2377440" cy="2480166"/>
          </a:xfrm>
          <a:prstGeom prst="rect">
            <a:avLst/>
          </a:prstGeom>
        </p:spPr>
        <p:txBody>
          <a:bodyPr lIns="146304" rIns="146304"/>
          <a:lstStyle>
            <a:lvl1pPr algn="ctr">
              <a:defRPr sz="2200">
                <a:solidFill>
                  <a:schemeClr val="tx1"/>
                </a:solidFill>
                <a:latin typeface="+mj-lt"/>
                <a:cs typeface="Segoe UI Semilight" panose="020B0402040204020203" pitchFamily="34" charset="0"/>
              </a:defRPr>
            </a:lvl1pPr>
            <a:lvl2pPr algn="ctr">
              <a:defRPr sz="2200">
                <a:solidFill>
                  <a:schemeClr val="tx1"/>
                </a:solidFill>
                <a:latin typeface="+mn-lt"/>
                <a:cs typeface="Segoe UI Semilight" panose="020B0402040204020203" pitchFamily="34" charset="0"/>
              </a:defRPr>
            </a:lvl2pPr>
            <a:lvl3pPr algn="ctr">
              <a:defRPr sz="1800">
                <a:solidFill>
                  <a:schemeClr val="tx1"/>
                </a:solidFill>
              </a:defRPr>
            </a:lvl3pPr>
            <a:lvl4pPr algn="ctr">
              <a:defRPr sz="1800">
                <a:solidFill>
                  <a:schemeClr val="tx1"/>
                </a:solidFill>
                <a:latin typeface="+mn-lt"/>
              </a:defRPr>
            </a:lvl4pPr>
            <a:lvl5pPr algn="ctr">
              <a:defRPr sz="16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4898612" y="2594853"/>
            <a:ext cx="2377440" cy="2480166"/>
          </a:xfrm>
          <a:prstGeom prst="rect">
            <a:avLst/>
          </a:prstGeom>
        </p:spPr>
        <p:txBody>
          <a:bodyPr lIns="146304" rIns="146304"/>
          <a:lstStyle>
            <a:lvl1pPr algn="ctr">
              <a:defRPr sz="2200">
                <a:solidFill>
                  <a:schemeClr val="tx1"/>
                </a:solidFill>
                <a:latin typeface="+mj-lt"/>
                <a:cs typeface="Segoe UI Semilight" panose="020B0402040204020203" pitchFamily="34" charset="0"/>
              </a:defRPr>
            </a:lvl1pPr>
            <a:lvl2pPr algn="ctr">
              <a:defRPr sz="2200">
                <a:solidFill>
                  <a:schemeClr val="tx1"/>
                </a:solidFill>
                <a:latin typeface="+mn-lt"/>
                <a:cs typeface="Segoe UI Semilight" panose="020B0402040204020203" pitchFamily="34" charset="0"/>
              </a:defRPr>
            </a:lvl2pPr>
            <a:lvl3pPr algn="ctr">
              <a:defRPr sz="1800">
                <a:solidFill>
                  <a:schemeClr val="tx1"/>
                </a:solidFill>
              </a:defRPr>
            </a:lvl3pPr>
            <a:lvl4pPr algn="ctr">
              <a:defRPr sz="1800">
                <a:solidFill>
                  <a:schemeClr val="tx1"/>
                </a:solidFill>
                <a:latin typeface="+mn-lt"/>
              </a:defRPr>
            </a:lvl4pPr>
            <a:lvl5pPr algn="ctr">
              <a:defRPr sz="16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6"/>
          </p:nvPr>
        </p:nvSpPr>
        <p:spPr>
          <a:xfrm>
            <a:off x="7313589" y="2594853"/>
            <a:ext cx="2377440" cy="2480166"/>
          </a:xfrm>
          <a:prstGeom prst="rect">
            <a:avLst/>
          </a:prstGeom>
        </p:spPr>
        <p:txBody>
          <a:bodyPr lIns="146304" rIns="146304"/>
          <a:lstStyle>
            <a:lvl1pPr algn="ctr">
              <a:defRPr sz="2200">
                <a:solidFill>
                  <a:schemeClr val="tx1"/>
                </a:solidFill>
                <a:latin typeface="+mj-lt"/>
                <a:cs typeface="Segoe UI Semilight" panose="020B0402040204020203" pitchFamily="34" charset="0"/>
              </a:defRPr>
            </a:lvl1pPr>
            <a:lvl2pPr algn="ctr">
              <a:defRPr sz="2200">
                <a:solidFill>
                  <a:schemeClr val="tx1"/>
                </a:solidFill>
                <a:latin typeface="+mn-lt"/>
                <a:cs typeface="Segoe UI Semilight" panose="020B0402040204020203" pitchFamily="34" charset="0"/>
              </a:defRPr>
            </a:lvl2pPr>
            <a:lvl3pPr algn="ctr">
              <a:defRPr sz="1800">
                <a:solidFill>
                  <a:schemeClr val="tx1"/>
                </a:solidFill>
              </a:defRPr>
            </a:lvl3pPr>
            <a:lvl4pPr algn="ctr">
              <a:defRPr sz="1800">
                <a:solidFill>
                  <a:schemeClr val="tx1"/>
                </a:solidFill>
                <a:latin typeface="+mn-lt"/>
              </a:defRPr>
            </a:lvl4pPr>
            <a:lvl5pPr algn="ctr">
              <a:defRPr sz="16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7"/>
          </p:nvPr>
        </p:nvSpPr>
        <p:spPr>
          <a:xfrm>
            <a:off x="9728566" y="2594853"/>
            <a:ext cx="2377440" cy="2480166"/>
          </a:xfrm>
          <a:prstGeom prst="rect">
            <a:avLst/>
          </a:prstGeom>
        </p:spPr>
        <p:txBody>
          <a:bodyPr lIns="146304" rIns="146304"/>
          <a:lstStyle>
            <a:lvl1pPr algn="ctr">
              <a:defRPr sz="2200">
                <a:solidFill>
                  <a:schemeClr val="tx1"/>
                </a:solidFill>
                <a:latin typeface="+mj-lt"/>
                <a:cs typeface="Segoe UI Semilight" panose="020B0402040204020203" pitchFamily="34" charset="0"/>
              </a:defRPr>
            </a:lvl1pPr>
            <a:lvl2pPr algn="ctr">
              <a:defRPr sz="2200">
                <a:solidFill>
                  <a:schemeClr val="tx1"/>
                </a:solidFill>
                <a:latin typeface="+mn-lt"/>
                <a:cs typeface="Segoe UI Semilight" panose="020B0402040204020203" pitchFamily="34" charset="0"/>
              </a:defRPr>
            </a:lvl2pPr>
            <a:lvl3pPr algn="ctr">
              <a:defRPr sz="1800">
                <a:solidFill>
                  <a:schemeClr val="tx1"/>
                </a:solidFill>
              </a:defRPr>
            </a:lvl3pPr>
            <a:lvl4pPr algn="ctr">
              <a:defRPr sz="1800">
                <a:solidFill>
                  <a:schemeClr val="tx1"/>
                </a:solidFill>
                <a:latin typeface="+mn-lt"/>
              </a:defRPr>
            </a:lvl4pPr>
            <a:lvl5pPr algn="ctr">
              <a:defRPr sz="16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p:cNvSpPr>
            <a:spLocks noGrp="1"/>
          </p:cNvSpPr>
          <p:nvPr>
            <p:ph idx="18" hasCustomPrompt="1"/>
          </p:nvPr>
        </p:nvSpPr>
        <p:spPr>
          <a:xfrm>
            <a:off x="68658" y="1579719"/>
            <a:ext cx="2377440" cy="840230"/>
          </a:xfrm>
          <a:prstGeom prst="rect">
            <a:avLst/>
          </a:prstGeom>
        </p:spPr>
        <p:txBody>
          <a:bodyPr lIns="146304" rIns="146304"/>
          <a:lstStyle>
            <a:lvl1pPr marL="0" algn="ctr" defTabSz="914400" rtl="0" eaLnBrk="1" latinLnBrk="0" hangingPunct="1">
              <a:defRPr lang="en-US" sz="5400" kern="1200" dirty="0">
                <a:solidFill>
                  <a:schemeClr val="tx1"/>
                </a:solidFill>
                <a:latin typeface="+mj-lt"/>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29" name="Content Placeholder 2"/>
          <p:cNvSpPr>
            <a:spLocks noGrp="1"/>
          </p:cNvSpPr>
          <p:nvPr>
            <p:ph idx="20" hasCustomPrompt="1"/>
          </p:nvPr>
        </p:nvSpPr>
        <p:spPr>
          <a:xfrm>
            <a:off x="2483635" y="1579719"/>
            <a:ext cx="2377440" cy="840230"/>
          </a:xfrm>
          <a:prstGeom prst="rect">
            <a:avLst/>
          </a:prstGeom>
        </p:spPr>
        <p:txBody>
          <a:bodyPr lIns="146304" rIns="146304"/>
          <a:lstStyle>
            <a:lvl1pPr algn="ctr">
              <a:defRPr lang="en-US" sz="5400" b="1" kern="1200" dirty="0">
                <a:solidFill>
                  <a:schemeClr val="tx1"/>
                </a:solidFill>
                <a:latin typeface="+mj-lt"/>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30" name="Content Placeholder 2"/>
          <p:cNvSpPr>
            <a:spLocks noGrp="1"/>
          </p:cNvSpPr>
          <p:nvPr>
            <p:ph idx="21" hasCustomPrompt="1"/>
          </p:nvPr>
        </p:nvSpPr>
        <p:spPr>
          <a:xfrm>
            <a:off x="4898612" y="1579719"/>
            <a:ext cx="2377440" cy="840230"/>
          </a:xfrm>
          <a:prstGeom prst="rect">
            <a:avLst/>
          </a:prstGeom>
        </p:spPr>
        <p:txBody>
          <a:bodyPr vert="horz" wrap="square" lIns="146304" tIns="45720" rIns="146304" bIns="45720" rtlCol="0">
            <a:spAutoFit/>
          </a:bodyPr>
          <a:lstStyle>
            <a:lvl1pPr algn="ctr">
              <a:defRPr lang="en-US" sz="5400" dirty="0">
                <a:solidFill>
                  <a:schemeClr val="tx1"/>
                </a:solidFill>
                <a:latin typeface="+mj-lt"/>
                <a:ea typeface="Segoe UI Black" panose="020B0A02040204020203" pitchFamily="34" charset="0"/>
                <a:cs typeface="Segoe UI Black" panose="020B0A02040204020203" pitchFamily="34" charset="0"/>
              </a:defRPr>
            </a:lvl1pPr>
          </a:lstStyle>
          <a:p>
            <a:pPr lvl="0" algn="ctr"/>
            <a:r>
              <a:rPr lang="en-US" dirty="0"/>
              <a:t>#</a:t>
            </a:r>
          </a:p>
        </p:txBody>
      </p:sp>
      <p:sp>
        <p:nvSpPr>
          <p:cNvPr id="31" name="Content Placeholder 2"/>
          <p:cNvSpPr>
            <a:spLocks noGrp="1"/>
          </p:cNvSpPr>
          <p:nvPr>
            <p:ph idx="22" hasCustomPrompt="1"/>
          </p:nvPr>
        </p:nvSpPr>
        <p:spPr>
          <a:xfrm>
            <a:off x="7313589" y="1579719"/>
            <a:ext cx="2377440" cy="840230"/>
          </a:xfrm>
          <a:prstGeom prst="rect">
            <a:avLst/>
          </a:prstGeom>
        </p:spPr>
        <p:txBody>
          <a:bodyPr vert="horz" wrap="square" lIns="146304" tIns="45720" rIns="146304" bIns="45720" rtlCol="0">
            <a:spAutoFit/>
          </a:bodyPr>
          <a:lstStyle>
            <a:lvl1pPr algn="ctr">
              <a:defRPr lang="en-US" sz="5400" dirty="0">
                <a:solidFill>
                  <a:schemeClr val="tx1"/>
                </a:solidFill>
                <a:latin typeface="+mj-lt"/>
                <a:ea typeface="Segoe UI Black" panose="020B0A02040204020203" pitchFamily="34" charset="0"/>
                <a:cs typeface="Segoe UI Black" panose="020B0A02040204020203" pitchFamily="34" charset="0"/>
              </a:defRPr>
            </a:lvl1pPr>
          </a:lstStyle>
          <a:p>
            <a:pPr lvl="0" algn="ctr"/>
            <a:r>
              <a:rPr lang="en-US" dirty="0"/>
              <a:t>#</a:t>
            </a:r>
          </a:p>
        </p:txBody>
      </p:sp>
      <p:sp>
        <p:nvSpPr>
          <p:cNvPr id="32" name="Content Placeholder 2"/>
          <p:cNvSpPr>
            <a:spLocks noGrp="1"/>
          </p:cNvSpPr>
          <p:nvPr>
            <p:ph idx="23" hasCustomPrompt="1"/>
          </p:nvPr>
        </p:nvSpPr>
        <p:spPr>
          <a:xfrm>
            <a:off x="9728566" y="1579719"/>
            <a:ext cx="2377440" cy="840230"/>
          </a:xfrm>
          <a:prstGeom prst="rect">
            <a:avLst/>
          </a:prstGeom>
        </p:spPr>
        <p:txBody>
          <a:bodyPr vert="horz" wrap="square" lIns="146304" tIns="45720" rIns="146304" bIns="45720" rtlCol="0">
            <a:spAutoFit/>
          </a:bodyPr>
          <a:lstStyle>
            <a:lvl1pPr algn="ctr">
              <a:defRPr lang="en-US" sz="5400" dirty="0">
                <a:solidFill>
                  <a:schemeClr val="tx1"/>
                </a:solidFill>
                <a:latin typeface="+mj-lt"/>
                <a:ea typeface="Segoe UI Black" panose="020B0A02040204020203" pitchFamily="34" charset="0"/>
                <a:cs typeface="Segoe UI Black" panose="020B0A02040204020203" pitchFamily="34" charset="0"/>
              </a:defRPr>
            </a:lvl1pPr>
          </a:lstStyle>
          <a:p>
            <a:pPr lvl="0" algn="ctr"/>
            <a:r>
              <a:rPr lang="en-US" dirty="0"/>
              <a:t>#</a:t>
            </a:r>
          </a:p>
        </p:txBody>
      </p:sp>
      <p:pic>
        <p:nvPicPr>
          <p:cNvPr id="24" name="Picture 23"/>
          <p:cNvPicPr>
            <a:picLocks noChangeAspect="1"/>
          </p:cNvPicPr>
          <p:nvPr userDrawn="1"/>
        </p:nvPicPr>
        <p:blipFill>
          <a:blip r:embed="rId4"/>
          <a:stretch>
            <a:fillRect/>
          </a:stretch>
        </p:blipFill>
        <p:spPr>
          <a:xfrm>
            <a:off x="1590738" y="6425129"/>
            <a:ext cx="742040" cy="284847"/>
          </a:xfrm>
          <a:prstGeom prst="rect">
            <a:avLst/>
          </a:prstGeom>
        </p:spPr>
      </p:pic>
      <p:cxnSp>
        <p:nvCxnSpPr>
          <p:cNvPr id="33" name="Straight Connector 32"/>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eps-Animated_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58" y="2650135"/>
            <a:ext cx="2377440" cy="2480166"/>
          </a:xfrm>
          <a:prstGeom prst="rect">
            <a:avLst/>
          </a:prstGeom>
        </p:spPr>
        <p:txBody>
          <a:bodyPr lIns="146304" rIns="146304"/>
          <a:lstStyle>
            <a:lvl1pPr algn="ctr">
              <a:defRPr sz="22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mn-lt"/>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47687" y="6495361"/>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2650135"/>
            <a:ext cx="2377440" cy="2480166"/>
          </a:xfrm>
          <a:prstGeom prst="rect">
            <a:avLst/>
          </a:prstGeom>
        </p:spPr>
        <p:txBody>
          <a:bodyPr lIns="146304" rIns="146304"/>
          <a:lstStyle>
            <a:lvl1pPr algn="ctr">
              <a:defRPr sz="22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mn-lt"/>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p:nvPr>
        </p:nvSpPr>
        <p:spPr>
          <a:xfrm>
            <a:off x="4898612" y="2650135"/>
            <a:ext cx="2377440" cy="2480166"/>
          </a:xfrm>
          <a:prstGeom prst="rect">
            <a:avLst/>
          </a:prstGeom>
        </p:spPr>
        <p:txBody>
          <a:bodyPr lIns="146304" rIns="146304"/>
          <a:lstStyle>
            <a:lvl1pPr algn="ctr">
              <a:defRPr sz="22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mn-lt"/>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p:nvPr>
        </p:nvSpPr>
        <p:spPr>
          <a:xfrm>
            <a:off x="7313589" y="2650135"/>
            <a:ext cx="2377440" cy="2480166"/>
          </a:xfrm>
          <a:prstGeom prst="rect">
            <a:avLst/>
          </a:prstGeom>
        </p:spPr>
        <p:txBody>
          <a:bodyPr lIns="146304" rIns="146304"/>
          <a:lstStyle>
            <a:lvl1pPr algn="ctr">
              <a:defRPr sz="22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mn-lt"/>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p:nvPr>
        </p:nvSpPr>
        <p:spPr>
          <a:xfrm>
            <a:off x="9728566" y="2650135"/>
            <a:ext cx="2377440" cy="2480166"/>
          </a:xfrm>
          <a:prstGeom prst="rect">
            <a:avLst/>
          </a:prstGeom>
        </p:spPr>
        <p:txBody>
          <a:bodyPr lIns="146304" rIns="146304"/>
          <a:lstStyle>
            <a:lvl1pPr algn="ctr">
              <a:defRPr sz="22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mn-lt"/>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8" hasCustomPrompt="1"/>
          </p:nvPr>
        </p:nvSpPr>
        <p:spPr>
          <a:xfrm>
            <a:off x="68658" y="1635001"/>
            <a:ext cx="2377440" cy="840230"/>
          </a:xfrm>
          <a:prstGeom prst="rect">
            <a:avLst/>
          </a:prstGeom>
        </p:spPr>
        <p:txBody>
          <a:bodyPr lIns="146304" rIns="146304"/>
          <a:lstStyle>
            <a:lvl1pPr marL="0" algn="ctr" defTabSz="914400" rtl="0" eaLnBrk="1" latinLnBrk="0" hangingPunct="1">
              <a:defRPr lang="en-US" sz="5400" kern="1200" dirty="0">
                <a:solidFill>
                  <a:schemeClr val="tx1"/>
                </a:solidFill>
                <a:latin typeface="+mj-lt"/>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1635001"/>
            <a:ext cx="2377440" cy="840230"/>
          </a:xfrm>
          <a:prstGeom prst="rect">
            <a:avLst/>
          </a:prstGeom>
        </p:spPr>
        <p:txBody>
          <a:bodyPr lIns="146304" rIns="146304"/>
          <a:lstStyle>
            <a:lvl1pPr algn="ctr">
              <a:defRPr lang="en-US" sz="5400" b="1" kern="1200" dirty="0">
                <a:solidFill>
                  <a:schemeClr val="tx1"/>
                </a:solidFill>
                <a:latin typeface="+mj-lt"/>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1635001"/>
            <a:ext cx="2377440" cy="840230"/>
          </a:xfrm>
          <a:prstGeom prst="rect">
            <a:avLst/>
          </a:prstGeom>
        </p:spPr>
        <p:txBody>
          <a:bodyPr vert="horz" wrap="square" lIns="146304" tIns="45720" rIns="146304" bIns="45720" rtlCol="0">
            <a:spAutoFit/>
          </a:bodyPr>
          <a:lstStyle>
            <a:lvl1pPr algn="ctr">
              <a:defRPr lang="en-US" sz="5400" dirty="0">
                <a:solidFill>
                  <a:schemeClr val="tx1"/>
                </a:solidFill>
                <a:latin typeface="+mj-lt"/>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1635001"/>
            <a:ext cx="2377440" cy="840230"/>
          </a:xfrm>
          <a:prstGeom prst="rect">
            <a:avLst/>
          </a:prstGeom>
        </p:spPr>
        <p:txBody>
          <a:bodyPr vert="horz" wrap="square" lIns="146304" tIns="45720" rIns="146304" bIns="45720" rtlCol="0">
            <a:spAutoFit/>
          </a:bodyPr>
          <a:lstStyle>
            <a:lvl1pPr algn="ctr">
              <a:defRPr lang="en-US" sz="5400" dirty="0">
                <a:solidFill>
                  <a:schemeClr val="tx1"/>
                </a:solidFill>
                <a:latin typeface="+mj-lt"/>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1635001"/>
            <a:ext cx="2377440" cy="840230"/>
          </a:xfrm>
          <a:prstGeom prst="rect">
            <a:avLst/>
          </a:prstGeom>
        </p:spPr>
        <p:txBody>
          <a:bodyPr vert="horz" wrap="square" lIns="146304" tIns="45720" rIns="146304" bIns="45720" rtlCol="0">
            <a:spAutoFit/>
          </a:bodyPr>
          <a:lstStyle>
            <a:lvl1pPr algn="ctr">
              <a:defRPr lang="en-US" sz="5400" dirty="0">
                <a:solidFill>
                  <a:schemeClr val="tx1"/>
                </a:solidFill>
                <a:latin typeface="+mj-lt"/>
                <a:ea typeface="Segoe UI Black" panose="020B0A02040204020203" pitchFamily="34" charset="0"/>
                <a:cs typeface="Segoe UI Black" panose="020B0A02040204020203" pitchFamily="34" charset="0"/>
              </a:defRPr>
            </a:lvl1pPr>
          </a:lstStyle>
          <a:p>
            <a:pPr lvl="0" algn="ctr"/>
            <a:r>
              <a:rPr lang="en-US" dirty="0"/>
              <a:t>#</a:t>
            </a:r>
          </a:p>
        </p:txBody>
      </p:sp>
      <p:sp>
        <p:nvSpPr>
          <p:cNvPr id="2" name="Footer Placeholder 1"/>
          <p:cNvSpPr>
            <a:spLocks noGrp="1"/>
          </p:cNvSpPr>
          <p:nvPr>
            <p:ph type="ftr" sz="quarter" idx="23"/>
          </p:nvPr>
        </p:nvSpPr>
        <p:spPr/>
        <p:txBody>
          <a:bodyPr/>
          <a:lstStyle/>
          <a:p>
            <a:endParaRPr lang="en-US" dirty="0"/>
          </a:p>
        </p:txBody>
      </p:sp>
      <p:sp>
        <p:nvSpPr>
          <p:cNvPr id="22" name="Title 21"/>
          <p:cNvSpPr>
            <a:spLocks noGrp="1"/>
          </p:cNvSpPr>
          <p:nvPr>
            <p:ph type="title"/>
          </p:nvPr>
        </p:nvSpPr>
        <p:spPr>
          <a:xfrm>
            <a:off x="304800" y="226533"/>
            <a:ext cx="9533505" cy="590931"/>
          </a:xfrm>
        </p:spPr>
        <p:txBody>
          <a:bodyPr/>
          <a:lstStyle/>
          <a:p>
            <a:r>
              <a:rPr lang="en-US"/>
              <a:t>Click to edit Master title style</a:t>
            </a:r>
          </a:p>
        </p:txBody>
      </p:sp>
      <p:sp>
        <p:nvSpPr>
          <p:cNvPr id="23"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stretch>
            <a:fillRect/>
          </a:stretch>
        </p:blipFill>
        <p:spPr>
          <a:xfrm>
            <a:off x="10258172" y="197900"/>
            <a:ext cx="1195063" cy="458750"/>
          </a:xfrm>
          <a:prstGeom prst="rect">
            <a:avLst/>
          </a:prstGeom>
        </p:spPr>
      </p:pic>
      <p:pic>
        <p:nvPicPr>
          <p:cNvPr id="27" name="Picture 26"/>
          <p:cNvPicPr>
            <a:picLocks noChangeAspect="1"/>
          </p:cNvPicPr>
          <p:nvPr userDrawn="1"/>
        </p:nvPicPr>
        <p:blipFill>
          <a:blip r:embed="rId3"/>
          <a:stretch>
            <a:fillRect/>
          </a:stretch>
        </p:blipFill>
        <p:spPr>
          <a:xfrm>
            <a:off x="304800" y="6447364"/>
            <a:ext cx="974767" cy="195985"/>
          </a:xfrm>
          <a:prstGeom prst="rect">
            <a:avLst/>
          </a:prstGeom>
        </p:spPr>
      </p:pic>
      <p:pic>
        <p:nvPicPr>
          <p:cNvPr id="25" name="Picture 2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26" name="Straight Connector 25"/>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11818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ncy-Thank-You">
    <p:bg>
      <p:bgRef idx="1001">
        <a:schemeClr val="bg1"/>
      </p:bgRef>
    </p:bg>
    <p:spTree>
      <p:nvGrpSpPr>
        <p:cNvPr id="1" name=""/>
        <p:cNvGrpSpPr/>
        <p:nvPr/>
      </p:nvGrpSpPr>
      <p:grpSpPr>
        <a:xfrm>
          <a:off x="0" y="0"/>
          <a:ext cx="0" cy="0"/>
          <a:chOff x="0" y="0"/>
          <a:chExt cx="0" cy="0"/>
        </a:xfrm>
      </p:grpSpPr>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2784307"/>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solidFill>
                  <a:schemeClr val="tx1"/>
                </a:soli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a:t>
            </a:r>
          </a:p>
        </p:txBody>
      </p:sp>
      <p:pic>
        <p:nvPicPr>
          <p:cNvPr id="20" name="Picture 19"/>
          <p:cNvPicPr>
            <a:picLocks noChangeAspect="1"/>
          </p:cNvPicPr>
          <p:nvPr userDrawn="1"/>
        </p:nvPicPr>
        <p:blipFill>
          <a:blip r:embed="rId2"/>
          <a:stretch>
            <a:fillRect/>
          </a:stretch>
        </p:blipFill>
        <p:spPr>
          <a:xfrm>
            <a:off x="1590738" y="6425129"/>
            <a:ext cx="742040" cy="284847"/>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cxnSp>
        <p:nvCxnSpPr>
          <p:cNvPr id="24" name="Straight Connector 23"/>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hasCustomPrompt="1"/>
          </p:nvPr>
        </p:nvSpPr>
        <p:spPr>
          <a:xfrm>
            <a:off x="303213" y="3626949"/>
            <a:ext cx="11660187" cy="341632"/>
          </a:xfrm>
          <a:prstGeom prst="rect">
            <a:avLst/>
          </a:prstGeom>
        </p:spPr>
        <p:txBody>
          <a:bodyPr/>
          <a:lstStyle>
            <a:lvl1pPr algn="ctr">
              <a:defRPr sz="1800" b="0" baseline="0">
                <a:solidFill>
                  <a:schemeClr val="tx1"/>
                </a:solidFill>
              </a:defRPr>
            </a:lvl1pPr>
          </a:lstStyle>
          <a:p>
            <a:pPr lvl="0"/>
            <a:r>
              <a:rPr lang="en-US" dirty="0"/>
              <a:t>Add extra data, like URL or social media info, here</a:t>
            </a:r>
          </a:p>
        </p:txBody>
      </p:sp>
      <p:sp>
        <p:nvSpPr>
          <p:cNvPr id="13" name="Footer Placeholder 12"/>
          <p:cNvSpPr>
            <a:spLocks noGrp="1"/>
          </p:cNvSpPr>
          <p:nvPr>
            <p:ph type="ftr" sz="quarter" idx="14"/>
          </p:nvPr>
        </p:nvSpPr>
        <p:spPr/>
        <p:txBody>
          <a:bodyPr/>
          <a:lstStyle>
            <a:lvl1pPr>
              <a:defRPr>
                <a:solidFill>
                  <a:schemeClr val="tx1"/>
                </a:solidFill>
              </a:defRPr>
            </a:lvl1pPr>
          </a:lstStyle>
          <a:p>
            <a:endParaRPr lang="en-US" dirty="0"/>
          </a:p>
        </p:txBody>
      </p:sp>
      <p:sp>
        <p:nvSpPr>
          <p:cNvPr id="25" name="Slide Number Placeholder 24"/>
          <p:cNvSpPr>
            <a:spLocks noGrp="1"/>
          </p:cNvSpPr>
          <p:nvPr>
            <p:ph type="sldNum" sz="quarter" idx="15"/>
          </p:nvPr>
        </p:nvSpPr>
        <p:spPr/>
        <p:txBody>
          <a:bodyPr/>
          <a:lstStyle>
            <a:lvl1pPr>
              <a:defRPr>
                <a:solidFill>
                  <a:schemeClr val="tx1"/>
                </a:solidFill>
              </a:defRPr>
            </a:lvl1pPr>
          </a:lstStyle>
          <a:p>
            <a:fld id="{4997E989-D798-4C62-8E93-3D2D613C2488}" type="slidenum">
              <a:rPr lang="en-US" smtClean="0"/>
              <a:pPr/>
              <a:t>‹#›</a:t>
            </a:fld>
            <a:endParaRPr lang="en-US" dirty="0"/>
          </a:p>
        </p:txBody>
      </p:sp>
      <p:sp>
        <p:nvSpPr>
          <p:cNvPr id="15" name="Picture Placeholder 3"/>
          <p:cNvSpPr>
            <a:spLocks noGrp="1"/>
          </p:cNvSpPr>
          <p:nvPr>
            <p:ph type="pic" sz="quarter" idx="16"/>
          </p:nvPr>
        </p:nvSpPr>
        <p:spPr>
          <a:xfrm>
            <a:off x="4267200" y="-1808338"/>
            <a:ext cx="3657600" cy="3657600"/>
          </a:xfrm>
          <a:prstGeom prst="ellipse">
            <a:avLst/>
          </a:prstGeom>
          <a:noFill/>
          <a:ln>
            <a:noFill/>
          </a:ln>
        </p:spPr>
        <p:txBody>
          <a:bodyPr anchor="b" anchorCtr="0">
            <a:noAutofit/>
          </a:bodyPr>
          <a:lstStyle>
            <a:lvl1pPr algn="ctr">
              <a:defRPr sz="1200" b="0" i="1" baseline="0">
                <a:solidFill>
                  <a:schemeClr val="accent5"/>
                </a:solidFill>
              </a:defRPr>
            </a:lvl1pPr>
          </a:lstStyle>
          <a:p>
            <a:r>
              <a:rPr lang="en-US" dirty="0"/>
              <a:t>Drag picture to placeholder or click icon to add</a:t>
            </a:r>
          </a:p>
        </p:txBody>
      </p:sp>
    </p:spTree>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0" y="0"/>
            <a:ext cx="12179112" cy="6858000"/>
          </a:xfrm>
          <a:prstGeom prst="rect">
            <a:avLst/>
          </a:prstGeom>
        </p:spPr>
        <p:txBody>
          <a:bodyPr anchor="ctr">
            <a:noAutofit/>
          </a:bodyPr>
          <a:lstStyle>
            <a:lvl1pPr algn="ctr">
              <a:defRPr>
                <a:solidFill>
                  <a:schemeClr val="tx2"/>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0_Title_Photo-Angle">
    <p:bg>
      <p:bgPr>
        <a:solidFill>
          <a:schemeClr val="tx1"/>
        </a:solidFill>
        <a:effectLst/>
      </p:bgPr>
    </p:bg>
    <p:spTree>
      <p:nvGrpSpPr>
        <p:cNvPr id="1" name=""/>
        <p:cNvGrpSpPr/>
        <p:nvPr/>
      </p:nvGrpSpPr>
      <p:grpSpPr>
        <a:xfrm>
          <a:off x="0" y="0"/>
          <a:ext cx="0" cy="0"/>
          <a:chOff x="0" y="0"/>
          <a:chExt cx="0" cy="0"/>
        </a:xfrm>
      </p:grpSpPr>
      <p:sp>
        <p:nvSpPr>
          <p:cNvPr id="2" name="Snip Diagonal Corner Rectangle 1"/>
          <p:cNvSpPr/>
          <p:nvPr userDrawn="1"/>
        </p:nvSpPr>
        <p:spPr>
          <a:xfrm rot="2530939">
            <a:off x="4976310" y="-1491994"/>
            <a:ext cx="1789818" cy="9904833"/>
          </a:xfrm>
          <a:custGeom>
            <a:avLst/>
            <a:gdLst>
              <a:gd name="connsiteX0" fmla="*/ 0 w 1806314"/>
              <a:gd name="connsiteY0" fmla="*/ 0 h 9405322"/>
              <a:gd name="connsiteX1" fmla="*/ 1505256 w 1806314"/>
              <a:gd name="connsiteY1" fmla="*/ 0 h 9405322"/>
              <a:gd name="connsiteX2" fmla="*/ 1806314 w 1806314"/>
              <a:gd name="connsiteY2" fmla="*/ 301058 h 9405322"/>
              <a:gd name="connsiteX3" fmla="*/ 1806314 w 1806314"/>
              <a:gd name="connsiteY3" fmla="*/ 9405322 h 9405322"/>
              <a:gd name="connsiteX4" fmla="*/ 1806314 w 1806314"/>
              <a:gd name="connsiteY4" fmla="*/ 9405322 h 9405322"/>
              <a:gd name="connsiteX5" fmla="*/ 301058 w 1806314"/>
              <a:gd name="connsiteY5" fmla="*/ 9405322 h 9405322"/>
              <a:gd name="connsiteX6" fmla="*/ 0 w 1806314"/>
              <a:gd name="connsiteY6" fmla="*/ 9104264 h 9405322"/>
              <a:gd name="connsiteX7" fmla="*/ 0 w 1806314"/>
              <a:gd name="connsiteY7" fmla="*/ 0 h 9405322"/>
              <a:gd name="connsiteX0" fmla="*/ 0 w 1806314"/>
              <a:gd name="connsiteY0" fmla="*/ 0 h 9630950"/>
              <a:gd name="connsiteX1" fmla="*/ 1505256 w 1806314"/>
              <a:gd name="connsiteY1" fmla="*/ 0 h 9630950"/>
              <a:gd name="connsiteX2" fmla="*/ 1806314 w 1806314"/>
              <a:gd name="connsiteY2" fmla="*/ 301058 h 9630950"/>
              <a:gd name="connsiteX3" fmla="*/ 1806314 w 1806314"/>
              <a:gd name="connsiteY3" fmla="*/ 9405322 h 9630950"/>
              <a:gd name="connsiteX4" fmla="*/ 1806314 w 1806314"/>
              <a:gd name="connsiteY4" fmla="*/ 9405322 h 9630950"/>
              <a:gd name="connsiteX5" fmla="*/ 465058 w 1806314"/>
              <a:gd name="connsiteY5" fmla="*/ 9630950 h 9630950"/>
              <a:gd name="connsiteX6" fmla="*/ 0 w 1806314"/>
              <a:gd name="connsiteY6" fmla="*/ 9104264 h 9630950"/>
              <a:gd name="connsiteX7" fmla="*/ 0 w 1806314"/>
              <a:gd name="connsiteY7" fmla="*/ 0 h 9630950"/>
              <a:gd name="connsiteX0" fmla="*/ 0 w 1806314"/>
              <a:gd name="connsiteY0" fmla="*/ 0 h 9604743"/>
              <a:gd name="connsiteX1" fmla="*/ 1505256 w 1806314"/>
              <a:gd name="connsiteY1" fmla="*/ 0 h 9604743"/>
              <a:gd name="connsiteX2" fmla="*/ 1806314 w 1806314"/>
              <a:gd name="connsiteY2" fmla="*/ 301058 h 9604743"/>
              <a:gd name="connsiteX3" fmla="*/ 1806314 w 1806314"/>
              <a:gd name="connsiteY3" fmla="*/ 9405322 h 9604743"/>
              <a:gd name="connsiteX4" fmla="*/ 1806314 w 1806314"/>
              <a:gd name="connsiteY4" fmla="*/ 9405322 h 9604743"/>
              <a:gd name="connsiteX5" fmla="*/ 471654 w 1806314"/>
              <a:gd name="connsiteY5" fmla="*/ 9604743 h 9604743"/>
              <a:gd name="connsiteX6" fmla="*/ 0 w 1806314"/>
              <a:gd name="connsiteY6" fmla="*/ 9104264 h 9604743"/>
              <a:gd name="connsiteX7" fmla="*/ 0 w 1806314"/>
              <a:gd name="connsiteY7" fmla="*/ 0 h 9604743"/>
              <a:gd name="connsiteX0" fmla="*/ 0 w 1806314"/>
              <a:gd name="connsiteY0" fmla="*/ 0 h 9604743"/>
              <a:gd name="connsiteX1" fmla="*/ 1505256 w 1806314"/>
              <a:gd name="connsiteY1" fmla="*/ 0 h 9604743"/>
              <a:gd name="connsiteX2" fmla="*/ 1806314 w 1806314"/>
              <a:gd name="connsiteY2" fmla="*/ 301058 h 9604743"/>
              <a:gd name="connsiteX3" fmla="*/ 1806314 w 1806314"/>
              <a:gd name="connsiteY3" fmla="*/ 9405322 h 9604743"/>
              <a:gd name="connsiteX4" fmla="*/ 1583671 w 1806314"/>
              <a:gd name="connsiteY4" fmla="*/ 8646184 h 9604743"/>
              <a:gd name="connsiteX5" fmla="*/ 471654 w 1806314"/>
              <a:gd name="connsiteY5" fmla="*/ 9604743 h 9604743"/>
              <a:gd name="connsiteX6" fmla="*/ 0 w 1806314"/>
              <a:gd name="connsiteY6" fmla="*/ 9104264 h 9604743"/>
              <a:gd name="connsiteX7" fmla="*/ 0 w 1806314"/>
              <a:gd name="connsiteY7" fmla="*/ 0 h 9604743"/>
              <a:gd name="connsiteX0" fmla="*/ 0 w 1806314"/>
              <a:gd name="connsiteY0" fmla="*/ 0 h 9604743"/>
              <a:gd name="connsiteX1" fmla="*/ 1505256 w 1806314"/>
              <a:gd name="connsiteY1" fmla="*/ 0 h 9604743"/>
              <a:gd name="connsiteX2" fmla="*/ 1806314 w 1806314"/>
              <a:gd name="connsiteY2" fmla="*/ 301058 h 9604743"/>
              <a:gd name="connsiteX3" fmla="*/ 1625344 w 1806314"/>
              <a:gd name="connsiteY3" fmla="*/ 8122918 h 9604743"/>
              <a:gd name="connsiteX4" fmla="*/ 1583671 w 1806314"/>
              <a:gd name="connsiteY4" fmla="*/ 8646184 h 9604743"/>
              <a:gd name="connsiteX5" fmla="*/ 471654 w 1806314"/>
              <a:gd name="connsiteY5" fmla="*/ 9604743 h 9604743"/>
              <a:gd name="connsiteX6" fmla="*/ 0 w 1806314"/>
              <a:gd name="connsiteY6" fmla="*/ 9104264 h 9604743"/>
              <a:gd name="connsiteX7" fmla="*/ 0 w 1806314"/>
              <a:gd name="connsiteY7" fmla="*/ 0 h 9604743"/>
              <a:gd name="connsiteX0" fmla="*/ 0 w 1806314"/>
              <a:gd name="connsiteY0" fmla="*/ 0 h 9626959"/>
              <a:gd name="connsiteX1" fmla="*/ 1505256 w 1806314"/>
              <a:gd name="connsiteY1" fmla="*/ 0 h 9626959"/>
              <a:gd name="connsiteX2" fmla="*/ 1806314 w 1806314"/>
              <a:gd name="connsiteY2" fmla="*/ 301058 h 9626959"/>
              <a:gd name="connsiteX3" fmla="*/ 1625344 w 1806314"/>
              <a:gd name="connsiteY3" fmla="*/ 8122918 h 9626959"/>
              <a:gd name="connsiteX4" fmla="*/ 1583671 w 1806314"/>
              <a:gd name="connsiteY4" fmla="*/ 8646184 h 9626959"/>
              <a:gd name="connsiteX5" fmla="*/ 491786 w 1806314"/>
              <a:gd name="connsiteY5" fmla="*/ 9626959 h 9626959"/>
              <a:gd name="connsiteX6" fmla="*/ 0 w 1806314"/>
              <a:gd name="connsiteY6" fmla="*/ 9104264 h 9626959"/>
              <a:gd name="connsiteX7" fmla="*/ 0 w 1806314"/>
              <a:gd name="connsiteY7" fmla="*/ 0 h 9626959"/>
              <a:gd name="connsiteX0" fmla="*/ 4833 w 1806314"/>
              <a:gd name="connsiteY0" fmla="*/ 764336 h 9626959"/>
              <a:gd name="connsiteX1" fmla="*/ 1505256 w 1806314"/>
              <a:gd name="connsiteY1" fmla="*/ 0 h 9626959"/>
              <a:gd name="connsiteX2" fmla="*/ 1806314 w 1806314"/>
              <a:gd name="connsiteY2" fmla="*/ 301058 h 9626959"/>
              <a:gd name="connsiteX3" fmla="*/ 1625344 w 1806314"/>
              <a:gd name="connsiteY3" fmla="*/ 8122918 h 9626959"/>
              <a:gd name="connsiteX4" fmla="*/ 1583671 w 1806314"/>
              <a:gd name="connsiteY4" fmla="*/ 8646184 h 9626959"/>
              <a:gd name="connsiteX5" fmla="*/ 491786 w 1806314"/>
              <a:gd name="connsiteY5" fmla="*/ 9626959 h 9626959"/>
              <a:gd name="connsiteX6" fmla="*/ 0 w 1806314"/>
              <a:gd name="connsiteY6" fmla="*/ 9104264 h 9626959"/>
              <a:gd name="connsiteX7" fmla="*/ 4833 w 1806314"/>
              <a:gd name="connsiteY7" fmla="*/ 764336 h 9626959"/>
              <a:gd name="connsiteX0" fmla="*/ 4833 w 1806314"/>
              <a:gd name="connsiteY0" fmla="*/ 1106075 h 9968698"/>
              <a:gd name="connsiteX1" fmla="*/ 1246152 w 1806314"/>
              <a:gd name="connsiteY1" fmla="*/ 0 h 9968698"/>
              <a:gd name="connsiteX2" fmla="*/ 1806314 w 1806314"/>
              <a:gd name="connsiteY2" fmla="*/ 642797 h 9968698"/>
              <a:gd name="connsiteX3" fmla="*/ 1625344 w 1806314"/>
              <a:gd name="connsiteY3" fmla="*/ 8464657 h 9968698"/>
              <a:gd name="connsiteX4" fmla="*/ 1583671 w 1806314"/>
              <a:gd name="connsiteY4" fmla="*/ 8987923 h 9968698"/>
              <a:gd name="connsiteX5" fmla="*/ 491786 w 1806314"/>
              <a:gd name="connsiteY5" fmla="*/ 9968698 h 9968698"/>
              <a:gd name="connsiteX6" fmla="*/ 0 w 1806314"/>
              <a:gd name="connsiteY6" fmla="*/ 9446003 h 9968698"/>
              <a:gd name="connsiteX7" fmla="*/ 4833 w 1806314"/>
              <a:gd name="connsiteY7" fmla="*/ 1106075 h 9968698"/>
              <a:gd name="connsiteX0" fmla="*/ 36594 w 1806314"/>
              <a:gd name="connsiteY0" fmla="*/ 1107638 h 9968698"/>
              <a:gd name="connsiteX1" fmla="*/ 1246152 w 1806314"/>
              <a:gd name="connsiteY1" fmla="*/ 0 h 9968698"/>
              <a:gd name="connsiteX2" fmla="*/ 1806314 w 1806314"/>
              <a:gd name="connsiteY2" fmla="*/ 642797 h 9968698"/>
              <a:gd name="connsiteX3" fmla="*/ 1625344 w 1806314"/>
              <a:gd name="connsiteY3" fmla="*/ 8464657 h 9968698"/>
              <a:gd name="connsiteX4" fmla="*/ 1583671 w 1806314"/>
              <a:gd name="connsiteY4" fmla="*/ 8987923 h 9968698"/>
              <a:gd name="connsiteX5" fmla="*/ 491786 w 1806314"/>
              <a:gd name="connsiteY5" fmla="*/ 9968698 h 9968698"/>
              <a:gd name="connsiteX6" fmla="*/ 0 w 1806314"/>
              <a:gd name="connsiteY6" fmla="*/ 9446003 h 9968698"/>
              <a:gd name="connsiteX7" fmla="*/ 36594 w 1806314"/>
              <a:gd name="connsiteY7" fmla="*/ 1107638 h 9968698"/>
              <a:gd name="connsiteX0" fmla="*/ 20098 w 1789818"/>
              <a:gd name="connsiteY0" fmla="*/ 1107638 h 9968698"/>
              <a:gd name="connsiteX1" fmla="*/ 1229656 w 1789818"/>
              <a:gd name="connsiteY1" fmla="*/ 0 h 9968698"/>
              <a:gd name="connsiteX2" fmla="*/ 1789818 w 1789818"/>
              <a:gd name="connsiteY2" fmla="*/ 642797 h 9968698"/>
              <a:gd name="connsiteX3" fmla="*/ 1608848 w 1789818"/>
              <a:gd name="connsiteY3" fmla="*/ 8464657 h 9968698"/>
              <a:gd name="connsiteX4" fmla="*/ 1567175 w 1789818"/>
              <a:gd name="connsiteY4" fmla="*/ 8987923 h 9968698"/>
              <a:gd name="connsiteX5" fmla="*/ 475290 w 1789818"/>
              <a:gd name="connsiteY5" fmla="*/ 9968698 h 9968698"/>
              <a:gd name="connsiteX6" fmla="*/ 0 w 1789818"/>
              <a:gd name="connsiteY6" fmla="*/ 9218647 h 9968698"/>
              <a:gd name="connsiteX7" fmla="*/ 20098 w 1789818"/>
              <a:gd name="connsiteY7" fmla="*/ 1107638 h 9968698"/>
              <a:gd name="connsiteX0" fmla="*/ 20098 w 1789818"/>
              <a:gd name="connsiteY0" fmla="*/ 1107638 h 9878106"/>
              <a:gd name="connsiteX1" fmla="*/ 1229656 w 1789818"/>
              <a:gd name="connsiteY1" fmla="*/ 0 h 9878106"/>
              <a:gd name="connsiteX2" fmla="*/ 1789818 w 1789818"/>
              <a:gd name="connsiteY2" fmla="*/ 642797 h 9878106"/>
              <a:gd name="connsiteX3" fmla="*/ 1608848 w 1789818"/>
              <a:gd name="connsiteY3" fmla="*/ 8464657 h 9878106"/>
              <a:gd name="connsiteX4" fmla="*/ 1567175 w 1789818"/>
              <a:gd name="connsiteY4" fmla="*/ 8987923 h 9878106"/>
              <a:gd name="connsiteX5" fmla="*/ 575261 w 1789818"/>
              <a:gd name="connsiteY5" fmla="*/ 9878106 h 9878106"/>
              <a:gd name="connsiteX6" fmla="*/ 0 w 1789818"/>
              <a:gd name="connsiteY6" fmla="*/ 9218647 h 9878106"/>
              <a:gd name="connsiteX7" fmla="*/ 20098 w 1789818"/>
              <a:gd name="connsiteY7" fmla="*/ 1107638 h 9878106"/>
              <a:gd name="connsiteX0" fmla="*/ 23225 w 1789818"/>
              <a:gd name="connsiteY0" fmla="*/ 1044117 h 9878106"/>
              <a:gd name="connsiteX1" fmla="*/ 1229656 w 1789818"/>
              <a:gd name="connsiteY1" fmla="*/ 0 h 9878106"/>
              <a:gd name="connsiteX2" fmla="*/ 1789818 w 1789818"/>
              <a:gd name="connsiteY2" fmla="*/ 642797 h 9878106"/>
              <a:gd name="connsiteX3" fmla="*/ 1608848 w 1789818"/>
              <a:gd name="connsiteY3" fmla="*/ 8464657 h 9878106"/>
              <a:gd name="connsiteX4" fmla="*/ 1567175 w 1789818"/>
              <a:gd name="connsiteY4" fmla="*/ 8987923 h 9878106"/>
              <a:gd name="connsiteX5" fmla="*/ 575261 w 1789818"/>
              <a:gd name="connsiteY5" fmla="*/ 9878106 h 9878106"/>
              <a:gd name="connsiteX6" fmla="*/ 0 w 1789818"/>
              <a:gd name="connsiteY6" fmla="*/ 9218647 h 9878106"/>
              <a:gd name="connsiteX7" fmla="*/ 23225 w 1789818"/>
              <a:gd name="connsiteY7" fmla="*/ 1044117 h 9878106"/>
              <a:gd name="connsiteX0" fmla="*/ 23225 w 1789818"/>
              <a:gd name="connsiteY0" fmla="*/ 1070844 h 9904833"/>
              <a:gd name="connsiteX1" fmla="*/ 1225666 w 1789818"/>
              <a:gd name="connsiteY1" fmla="*/ 0 h 9904833"/>
              <a:gd name="connsiteX2" fmla="*/ 1789818 w 1789818"/>
              <a:gd name="connsiteY2" fmla="*/ 669524 h 9904833"/>
              <a:gd name="connsiteX3" fmla="*/ 1608848 w 1789818"/>
              <a:gd name="connsiteY3" fmla="*/ 8491384 h 9904833"/>
              <a:gd name="connsiteX4" fmla="*/ 1567175 w 1789818"/>
              <a:gd name="connsiteY4" fmla="*/ 9014650 h 9904833"/>
              <a:gd name="connsiteX5" fmla="*/ 575261 w 1789818"/>
              <a:gd name="connsiteY5" fmla="*/ 9904833 h 9904833"/>
              <a:gd name="connsiteX6" fmla="*/ 0 w 1789818"/>
              <a:gd name="connsiteY6" fmla="*/ 9245374 h 9904833"/>
              <a:gd name="connsiteX7" fmla="*/ 23225 w 1789818"/>
              <a:gd name="connsiteY7" fmla="*/ 1070844 h 990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818" h="9904833">
                <a:moveTo>
                  <a:pt x="23225" y="1070844"/>
                </a:moveTo>
                <a:lnTo>
                  <a:pt x="1225666" y="0"/>
                </a:lnTo>
                <a:lnTo>
                  <a:pt x="1789818" y="669524"/>
                </a:lnTo>
                <a:lnTo>
                  <a:pt x="1608848" y="8491384"/>
                </a:lnTo>
                <a:lnTo>
                  <a:pt x="1567175" y="9014650"/>
                </a:lnTo>
                <a:lnTo>
                  <a:pt x="575261" y="9904833"/>
                </a:lnTo>
                <a:lnTo>
                  <a:pt x="0" y="9245374"/>
                </a:lnTo>
                <a:cubicBezTo>
                  <a:pt x="6699" y="6541704"/>
                  <a:pt x="16526" y="3774514"/>
                  <a:pt x="23225" y="107084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9"/>
          <p:cNvSpPr>
            <a:spLocks noGrp="1"/>
          </p:cNvSpPr>
          <p:nvPr>
            <p:ph type="pic" sz="quarter" idx="14"/>
          </p:nvPr>
        </p:nvSpPr>
        <p:spPr>
          <a:xfrm>
            <a:off x="2398427" y="-6147"/>
            <a:ext cx="9799482" cy="6879136"/>
          </a:xfrm>
          <a:custGeom>
            <a:avLst/>
            <a:gdLst>
              <a:gd name="connsiteX0" fmla="*/ 0 w 12190413"/>
              <a:gd name="connsiteY0" fmla="*/ 0 h 4855464"/>
              <a:gd name="connsiteX1" fmla="*/ 11381153 w 12190413"/>
              <a:gd name="connsiteY1" fmla="*/ 0 h 4855464"/>
              <a:gd name="connsiteX2" fmla="*/ 12190413 w 12190413"/>
              <a:gd name="connsiteY2" fmla="*/ 809260 h 4855464"/>
              <a:gd name="connsiteX3" fmla="*/ 12190413 w 12190413"/>
              <a:gd name="connsiteY3" fmla="*/ 4855464 h 4855464"/>
              <a:gd name="connsiteX4" fmla="*/ 0 w 12190413"/>
              <a:gd name="connsiteY4" fmla="*/ 4855464 h 4855464"/>
              <a:gd name="connsiteX5" fmla="*/ 0 w 12190413"/>
              <a:gd name="connsiteY5" fmla="*/ 0 h 4855464"/>
              <a:gd name="connsiteX0" fmla="*/ 0 w 12190413"/>
              <a:gd name="connsiteY0" fmla="*/ 0 h 4855464"/>
              <a:gd name="connsiteX1" fmla="*/ 2124726 w 12190413"/>
              <a:gd name="connsiteY1" fmla="*/ 1071797 h 4855464"/>
              <a:gd name="connsiteX2" fmla="*/ 12190413 w 12190413"/>
              <a:gd name="connsiteY2" fmla="*/ 809260 h 4855464"/>
              <a:gd name="connsiteX3" fmla="*/ 12190413 w 12190413"/>
              <a:gd name="connsiteY3" fmla="*/ 4855464 h 4855464"/>
              <a:gd name="connsiteX4" fmla="*/ 0 w 12190413"/>
              <a:gd name="connsiteY4" fmla="*/ 4855464 h 4855464"/>
              <a:gd name="connsiteX5" fmla="*/ 0 w 12190413"/>
              <a:gd name="connsiteY5" fmla="*/ 0 h 4855464"/>
              <a:gd name="connsiteX0" fmla="*/ 2068642 w 12190413"/>
              <a:gd name="connsiteY0" fmla="*/ 1881474 h 4046204"/>
              <a:gd name="connsiteX1" fmla="*/ 2124726 w 12190413"/>
              <a:gd name="connsiteY1" fmla="*/ 262537 h 4046204"/>
              <a:gd name="connsiteX2" fmla="*/ 12190413 w 12190413"/>
              <a:gd name="connsiteY2" fmla="*/ 0 h 4046204"/>
              <a:gd name="connsiteX3" fmla="*/ 12190413 w 12190413"/>
              <a:gd name="connsiteY3" fmla="*/ 4046204 h 4046204"/>
              <a:gd name="connsiteX4" fmla="*/ 0 w 12190413"/>
              <a:gd name="connsiteY4" fmla="*/ 4046204 h 4046204"/>
              <a:gd name="connsiteX5" fmla="*/ 2068642 w 12190413"/>
              <a:gd name="connsiteY5" fmla="*/ 1881474 h 4046204"/>
              <a:gd name="connsiteX0" fmla="*/ 2068642 w 12190413"/>
              <a:gd name="connsiteY0" fmla="*/ 4706911 h 6871641"/>
              <a:gd name="connsiteX1" fmla="*/ 7123946 w 12190413"/>
              <a:gd name="connsiteY1" fmla="*/ 0 h 6871641"/>
              <a:gd name="connsiteX2" fmla="*/ 12190413 w 12190413"/>
              <a:gd name="connsiteY2" fmla="*/ 2825437 h 6871641"/>
              <a:gd name="connsiteX3" fmla="*/ 12190413 w 12190413"/>
              <a:gd name="connsiteY3" fmla="*/ 6871641 h 6871641"/>
              <a:gd name="connsiteX4" fmla="*/ 0 w 12190413"/>
              <a:gd name="connsiteY4" fmla="*/ 6871641 h 6871641"/>
              <a:gd name="connsiteX5" fmla="*/ 2068642 w 12190413"/>
              <a:gd name="connsiteY5" fmla="*/ 4706911 h 6871641"/>
              <a:gd name="connsiteX0" fmla="*/ 2068642 w 12197908"/>
              <a:gd name="connsiteY0" fmla="*/ 4706911 h 6871641"/>
              <a:gd name="connsiteX1" fmla="*/ 7123946 w 12197908"/>
              <a:gd name="connsiteY1" fmla="*/ 0 h 6871641"/>
              <a:gd name="connsiteX2" fmla="*/ 12197908 w 12197908"/>
              <a:gd name="connsiteY2" fmla="*/ 14781 h 6871641"/>
              <a:gd name="connsiteX3" fmla="*/ 12190413 w 12197908"/>
              <a:gd name="connsiteY3" fmla="*/ 6871641 h 6871641"/>
              <a:gd name="connsiteX4" fmla="*/ 0 w 12197908"/>
              <a:gd name="connsiteY4" fmla="*/ 6871641 h 6871641"/>
              <a:gd name="connsiteX5" fmla="*/ 2068642 w 12197908"/>
              <a:gd name="connsiteY5" fmla="*/ 4706911 h 6871641"/>
              <a:gd name="connsiteX0" fmla="*/ 67455 w 10196721"/>
              <a:gd name="connsiteY0" fmla="*/ 4706911 h 6871641"/>
              <a:gd name="connsiteX1" fmla="*/ 5122759 w 10196721"/>
              <a:gd name="connsiteY1" fmla="*/ 0 h 6871641"/>
              <a:gd name="connsiteX2" fmla="*/ 10196721 w 10196721"/>
              <a:gd name="connsiteY2" fmla="*/ 14781 h 6871641"/>
              <a:gd name="connsiteX3" fmla="*/ 10189226 w 10196721"/>
              <a:gd name="connsiteY3" fmla="*/ 6871641 h 6871641"/>
              <a:gd name="connsiteX4" fmla="*/ 0 w 10196721"/>
              <a:gd name="connsiteY4" fmla="*/ 6864146 h 6871641"/>
              <a:gd name="connsiteX5" fmla="*/ 67455 w 10196721"/>
              <a:gd name="connsiteY5" fmla="*/ 4706911 h 6871641"/>
              <a:gd name="connsiteX0" fmla="*/ 1049311 w 10196721"/>
              <a:gd name="connsiteY0" fmla="*/ 5246557 h 6871641"/>
              <a:gd name="connsiteX1" fmla="*/ 5122759 w 10196721"/>
              <a:gd name="connsiteY1" fmla="*/ 0 h 6871641"/>
              <a:gd name="connsiteX2" fmla="*/ 10196721 w 10196721"/>
              <a:gd name="connsiteY2" fmla="*/ 14781 h 6871641"/>
              <a:gd name="connsiteX3" fmla="*/ 10189226 w 10196721"/>
              <a:gd name="connsiteY3" fmla="*/ 6871641 h 6871641"/>
              <a:gd name="connsiteX4" fmla="*/ 0 w 10196721"/>
              <a:gd name="connsiteY4" fmla="*/ 6864146 h 6871641"/>
              <a:gd name="connsiteX5" fmla="*/ 1049311 w 10196721"/>
              <a:gd name="connsiteY5" fmla="*/ 5246557 h 6871641"/>
              <a:gd name="connsiteX0" fmla="*/ 7495 w 9154905"/>
              <a:gd name="connsiteY0" fmla="*/ 5246557 h 6871641"/>
              <a:gd name="connsiteX1" fmla="*/ 4080943 w 9154905"/>
              <a:gd name="connsiteY1" fmla="*/ 0 h 6871641"/>
              <a:gd name="connsiteX2" fmla="*/ 9154905 w 9154905"/>
              <a:gd name="connsiteY2" fmla="*/ 14781 h 6871641"/>
              <a:gd name="connsiteX3" fmla="*/ 9147410 w 9154905"/>
              <a:gd name="connsiteY3" fmla="*/ 6871641 h 6871641"/>
              <a:gd name="connsiteX4" fmla="*/ 0 w 9154905"/>
              <a:gd name="connsiteY4" fmla="*/ 6856651 h 6871641"/>
              <a:gd name="connsiteX5" fmla="*/ 7495 w 9154905"/>
              <a:gd name="connsiteY5" fmla="*/ 5246557 h 6871641"/>
              <a:gd name="connsiteX0" fmla="*/ 721 w 9155626"/>
              <a:gd name="connsiteY0" fmla="*/ 6026046 h 6871641"/>
              <a:gd name="connsiteX1" fmla="*/ 4081664 w 9155626"/>
              <a:gd name="connsiteY1" fmla="*/ 0 h 6871641"/>
              <a:gd name="connsiteX2" fmla="*/ 9155626 w 9155626"/>
              <a:gd name="connsiteY2" fmla="*/ 14781 h 6871641"/>
              <a:gd name="connsiteX3" fmla="*/ 9148131 w 9155626"/>
              <a:gd name="connsiteY3" fmla="*/ 6871641 h 6871641"/>
              <a:gd name="connsiteX4" fmla="*/ 721 w 9155626"/>
              <a:gd name="connsiteY4" fmla="*/ 6856651 h 6871641"/>
              <a:gd name="connsiteX5" fmla="*/ 721 w 9155626"/>
              <a:gd name="connsiteY5" fmla="*/ 6026046 h 6871641"/>
              <a:gd name="connsiteX0" fmla="*/ 721 w 9155626"/>
              <a:gd name="connsiteY0" fmla="*/ 6033541 h 6879136"/>
              <a:gd name="connsiteX1" fmla="*/ 4906123 w 9155626"/>
              <a:gd name="connsiteY1" fmla="*/ 0 h 6879136"/>
              <a:gd name="connsiteX2" fmla="*/ 9155626 w 9155626"/>
              <a:gd name="connsiteY2" fmla="*/ 22276 h 6879136"/>
              <a:gd name="connsiteX3" fmla="*/ 9148131 w 9155626"/>
              <a:gd name="connsiteY3" fmla="*/ 6879136 h 6879136"/>
              <a:gd name="connsiteX4" fmla="*/ 721 w 9155626"/>
              <a:gd name="connsiteY4" fmla="*/ 6864146 h 6879136"/>
              <a:gd name="connsiteX5" fmla="*/ 721 w 9155626"/>
              <a:gd name="connsiteY5" fmla="*/ 6033541 h 6879136"/>
              <a:gd name="connsiteX0" fmla="*/ 7 w 9791994"/>
              <a:gd name="connsiteY0" fmla="*/ 6093501 h 6879136"/>
              <a:gd name="connsiteX1" fmla="*/ 5542491 w 9791994"/>
              <a:gd name="connsiteY1" fmla="*/ 0 h 6879136"/>
              <a:gd name="connsiteX2" fmla="*/ 9791994 w 9791994"/>
              <a:gd name="connsiteY2" fmla="*/ 22276 h 6879136"/>
              <a:gd name="connsiteX3" fmla="*/ 9784499 w 9791994"/>
              <a:gd name="connsiteY3" fmla="*/ 6879136 h 6879136"/>
              <a:gd name="connsiteX4" fmla="*/ 637089 w 9791994"/>
              <a:gd name="connsiteY4" fmla="*/ 6864146 h 6879136"/>
              <a:gd name="connsiteX5" fmla="*/ 7 w 9791994"/>
              <a:gd name="connsiteY5" fmla="*/ 6093501 h 6879136"/>
              <a:gd name="connsiteX0" fmla="*/ 7495 w 9799482"/>
              <a:gd name="connsiteY0" fmla="*/ 6093501 h 6879136"/>
              <a:gd name="connsiteX1" fmla="*/ 5549979 w 9799482"/>
              <a:gd name="connsiteY1" fmla="*/ 0 h 6879136"/>
              <a:gd name="connsiteX2" fmla="*/ 9799482 w 9799482"/>
              <a:gd name="connsiteY2" fmla="*/ 22276 h 6879136"/>
              <a:gd name="connsiteX3" fmla="*/ 9791987 w 9799482"/>
              <a:gd name="connsiteY3" fmla="*/ 6879136 h 6879136"/>
              <a:gd name="connsiteX4" fmla="*/ 0 w 9799482"/>
              <a:gd name="connsiteY4" fmla="*/ 6871641 h 6879136"/>
              <a:gd name="connsiteX5" fmla="*/ 7495 w 9799482"/>
              <a:gd name="connsiteY5" fmla="*/ 6093501 h 68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9482" h="6879136">
                <a:moveTo>
                  <a:pt x="7495" y="6093501"/>
                </a:moveTo>
                <a:lnTo>
                  <a:pt x="5549979" y="0"/>
                </a:lnTo>
                <a:lnTo>
                  <a:pt x="9799482" y="22276"/>
                </a:lnTo>
                <a:cubicBezTo>
                  <a:pt x="9796984" y="2307896"/>
                  <a:pt x="9794485" y="4593516"/>
                  <a:pt x="9791987" y="6879136"/>
                </a:cubicBezTo>
                <a:lnTo>
                  <a:pt x="0" y="6871641"/>
                </a:lnTo>
                <a:cubicBezTo>
                  <a:pt x="2498" y="6334943"/>
                  <a:pt x="4997" y="6630199"/>
                  <a:pt x="7495" y="6093501"/>
                </a:cubicBezTo>
                <a:close/>
              </a:path>
            </a:pathLst>
          </a:custGeom>
          <a:solidFill>
            <a:schemeClr val="accent4"/>
          </a:solidFill>
          <a:ln>
            <a:noFill/>
          </a:ln>
        </p:spPr>
        <p:txBody>
          <a:bodyPr anchor="ctr" anchorCtr="0">
            <a:noAutofit/>
          </a:bodyPr>
          <a:lstStyle>
            <a:lvl1pPr algn="ctr">
              <a:defRPr sz="1600" i="1" baseline="0">
                <a:solidFill>
                  <a:schemeClr val="accent5"/>
                </a:solidFill>
                <a:latin typeface="Century" charset="0"/>
                <a:ea typeface="Century" charset="0"/>
                <a:cs typeface="Century" charset="0"/>
              </a:defRPr>
            </a:lvl1pPr>
          </a:lstStyle>
          <a:p>
            <a:r>
              <a:rPr lang="en-US" dirty="0"/>
              <a:t>Drag picture to placeholder or click icon to add</a:t>
            </a:r>
          </a:p>
        </p:txBody>
      </p:sp>
      <p:sp>
        <p:nvSpPr>
          <p:cNvPr id="3" name="Text Placeholder 2"/>
          <p:cNvSpPr>
            <a:spLocks noGrp="1"/>
          </p:cNvSpPr>
          <p:nvPr>
            <p:ph type="body" sz="quarter" idx="12" hasCustomPrompt="1"/>
          </p:nvPr>
        </p:nvSpPr>
        <p:spPr>
          <a:xfrm>
            <a:off x="287935" y="873815"/>
            <a:ext cx="6300241" cy="507831"/>
          </a:xfrm>
          <a:prstGeom prst="rect">
            <a:avLst/>
          </a:prstGeom>
        </p:spPr>
        <p:txBody>
          <a:bodyPr/>
          <a:lstStyle>
            <a:lvl1pPr>
              <a:defRPr sz="3000" b="0">
                <a:solidFill>
                  <a:schemeClr val="bg1"/>
                </a:solidFill>
              </a:defRPr>
            </a:lvl1pPr>
          </a:lstStyle>
          <a:p>
            <a:pPr lvl="0"/>
            <a:r>
              <a:rPr lang="en-US" dirty="0"/>
              <a:t>Subtitle</a:t>
            </a:r>
          </a:p>
        </p:txBody>
      </p:sp>
      <p:sp>
        <p:nvSpPr>
          <p:cNvPr id="11" name="Text Placeholder 2"/>
          <p:cNvSpPr>
            <a:spLocks noGrp="1"/>
          </p:cNvSpPr>
          <p:nvPr>
            <p:ph type="body" sz="quarter" idx="13" hasCustomPrompt="1"/>
          </p:nvPr>
        </p:nvSpPr>
        <p:spPr>
          <a:xfrm>
            <a:off x="292501" y="1911601"/>
            <a:ext cx="5373781" cy="424732"/>
          </a:xfrm>
          <a:prstGeom prst="rect">
            <a:avLst/>
          </a:prstGeom>
        </p:spPr>
        <p:txBody>
          <a:bodyPr/>
          <a:lstStyle>
            <a:lvl1pPr>
              <a:defRPr sz="2400">
                <a:solidFill>
                  <a:schemeClr val="bg1"/>
                </a:solidFill>
              </a:defRPr>
            </a:lvl1pPr>
          </a:lstStyle>
          <a:p>
            <a:pPr lvl="0"/>
            <a:r>
              <a:rPr lang="en-US" dirty="0"/>
              <a:t>Author</a:t>
            </a:r>
          </a:p>
        </p:txBody>
      </p:sp>
      <p:sp>
        <p:nvSpPr>
          <p:cNvPr id="17" name="Text Placeholder 8"/>
          <p:cNvSpPr>
            <a:spLocks noGrp="1"/>
          </p:cNvSpPr>
          <p:nvPr>
            <p:ph type="body" sz="quarter" idx="15" hasCustomPrompt="1"/>
          </p:nvPr>
        </p:nvSpPr>
        <p:spPr>
          <a:xfrm>
            <a:off x="287937" y="227484"/>
            <a:ext cx="6764936" cy="646331"/>
          </a:xfrm>
          <a:prstGeom prst="rect">
            <a:avLst/>
          </a:prstGeom>
        </p:spPr>
        <p:txBody>
          <a:bodyPr/>
          <a:lstStyle>
            <a:lvl1pPr>
              <a:defRPr sz="4000">
                <a:solidFill>
                  <a:schemeClr val="bg1"/>
                </a:solidFill>
                <a:latin typeface="+mj-lt"/>
              </a:defRPr>
            </a:lvl1pPr>
          </a:lstStyle>
          <a:p>
            <a:pPr lvl="0"/>
            <a:r>
              <a:rPr lang="en-US" dirty="0"/>
              <a:t>Title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61954" y="6363520"/>
            <a:ext cx="841442" cy="321269"/>
          </a:xfrm>
          <a:prstGeom prst="rect">
            <a:avLst/>
          </a:prstGeom>
        </p:spPr>
      </p:pic>
      <p:cxnSp>
        <p:nvCxnSpPr>
          <p:cNvPr id="14" name="Straight Connector 13"/>
          <p:cNvCxnSpPr/>
          <p:nvPr userDrawn="1"/>
        </p:nvCxnSpPr>
        <p:spPr>
          <a:xfrm>
            <a:off x="1188745" y="6363520"/>
            <a:ext cx="0" cy="28484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stretch>
            <a:fillRect/>
          </a:stretch>
        </p:blipFill>
        <p:spPr>
          <a:xfrm>
            <a:off x="116837" y="6407950"/>
            <a:ext cx="974767" cy="195985"/>
          </a:xfrm>
          <a:prstGeom prst="rect">
            <a:avLst/>
          </a:prstGeom>
        </p:spPr>
      </p:pic>
    </p:spTree>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file_Light">
    <p:spTree>
      <p:nvGrpSpPr>
        <p:cNvPr id="1" name=""/>
        <p:cNvGrpSpPr/>
        <p:nvPr/>
      </p:nvGrpSpPr>
      <p:grpSpPr>
        <a:xfrm>
          <a:off x="0" y="0"/>
          <a:ext cx="0" cy="0"/>
          <a:chOff x="0" y="0"/>
          <a:chExt cx="0" cy="0"/>
        </a:xfrm>
      </p:grpSpPr>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6" name="Title 5"/>
          <p:cNvSpPr>
            <a:spLocks noGrp="1"/>
          </p:cNvSpPr>
          <p:nvPr>
            <p:ph type="title"/>
          </p:nvPr>
        </p:nvSpPr>
        <p:spPr>
          <a:xfrm>
            <a:off x="304800" y="209549"/>
            <a:ext cx="9453797" cy="590931"/>
          </a:xfrm>
        </p:spPr>
        <p:txBody>
          <a:bodyPr/>
          <a:lstStyle/>
          <a:p>
            <a:r>
              <a:rPr lang="en-US" dirty="0"/>
              <a:t>Click to edit Master title style</a:t>
            </a:r>
          </a:p>
        </p:txBody>
      </p:sp>
      <p:sp>
        <p:nvSpPr>
          <p:cNvPr id="16"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stretch>
            <a:fillRect/>
          </a:stretch>
        </p:blipFill>
        <p:spPr>
          <a:xfrm>
            <a:off x="10258172" y="197900"/>
            <a:ext cx="1195063" cy="458750"/>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20" name="Straight Connector 19"/>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4"/>
          <a:stretch>
            <a:fillRect/>
          </a:stretch>
        </p:blipFill>
        <p:spPr>
          <a:xfrm>
            <a:off x="304800" y="6447364"/>
            <a:ext cx="974767" cy="195985"/>
          </a:xfrm>
          <a:prstGeom prst="rect">
            <a:avLst/>
          </a:prstGeom>
        </p:spPr>
      </p:pic>
      <p:sp>
        <p:nvSpPr>
          <p:cNvPr id="4" name="Picture Placeholder 3"/>
          <p:cNvSpPr>
            <a:spLocks noGrp="1"/>
          </p:cNvSpPr>
          <p:nvPr>
            <p:ph type="pic" sz="quarter" idx="20" hasCustomPrompt="1"/>
          </p:nvPr>
        </p:nvSpPr>
        <p:spPr>
          <a:xfrm>
            <a:off x="304800" y="1203513"/>
            <a:ext cx="3492500" cy="3559175"/>
          </a:xfrm>
          <a:prstGeom prst="rect">
            <a:avLst/>
          </a:prstGeom>
          <a:noFill/>
        </p:spPr>
        <p:txBody>
          <a:bodyPr anchor="ctr" anchorCtr="0">
            <a:noAutofit/>
          </a:bodyPr>
          <a:lstStyle>
            <a:lvl1pPr algn="ctr">
              <a:defRPr sz="1200" b="0" i="1">
                <a:solidFill>
                  <a:schemeClr val="accent5"/>
                </a:solidFill>
              </a:defRPr>
            </a:lvl1pPr>
          </a:lstStyle>
          <a:p>
            <a:r>
              <a:rPr lang="en-US" dirty="0"/>
              <a:t>Drag picture to placeholder</a:t>
            </a:r>
            <a:br>
              <a:rPr lang="en-US" dirty="0"/>
            </a:br>
            <a:r>
              <a:rPr lang="en-US" dirty="0"/>
              <a:t>or click icon to add</a:t>
            </a:r>
          </a:p>
        </p:txBody>
      </p:sp>
      <p:sp>
        <p:nvSpPr>
          <p:cNvPr id="9" name="Footer Placeholder 8"/>
          <p:cNvSpPr>
            <a:spLocks noGrp="1"/>
          </p:cNvSpPr>
          <p:nvPr>
            <p:ph type="ftr" sz="quarter" idx="21"/>
          </p:nvPr>
        </p:nvSpPr>
        <p:spPr/>
        <p:txBody>
          <a:bodyPr/>
          <a:lstStyle/>
          <a:p>
            <a:endParaRPr lang="en-US" dirty="0"/>
          </a:p>
        </p:txBody>
      </p:sp>
      <p:sp>
        <p:nvSpPr>
          <p:cNvPr id="12" name="Text Placeholder 1">
            <a:extLst>
              <a:ext uri="{FF2B5EF4-FFF2-40B4-BE49-F238E27FC236}">
                <a16:creationId xmlns:a16="http://schemas.microsoft.com/office/drawing/2014/main" id="{B9C09EF7-9B48-134E-9DF6-E93E45C14DCC}"/>
              </a:ext>
            </a:extLst>
          </p:cNvPr>
          <p:cNvSpPr>
            <a:spLocks noGrp="1"/>
          </p:cNvSpPr>
          <p:nvPr>
            <p:ph idx="1"/>
          </p:nvPr>
        </p:nvSpPr>
        <p:spPr>
          <a:xfrm>
            <a:off x="4459277" y="1203513"/>
            <a:ext cx="6993958" cy="2080057"/>
          </a:xfrm>
          <a:prstGeom prst="rect">
            <a:avLst/>
          </a:prstGeom>
        </p:spPr>
        <p:txBody>
          <a:bodyPr vert="horz" wrap="square" lIns="91440" tIns="45720" rIns="91440" bIns="45720" rtlCol="0">
            <a:spAutoFit/>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Profiles_Light">
    <p:spTree>
      <p:nvGrpSpPr>
        <p:cNvPr id="1" name=""/>
        <p:cNvGrpSpPr/>
        <p:nvPr/>
      </p:nvGrpSpPr>
      <p:grpSpPr>
        <a:xfrm>
          <a:off x="0" y="0"/>
          <a:ext cx="0" cy="0"/>
          <a:chOff x="0" y="0"/>
          <a:chExt cx="0" cy="0"/>
        </a:xfrm>
      </p:grpSpPr>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5" name="Footer Placeholder 4"/>
          <p:cNvSpPr>
            <a:spLocks noGrp="1"/>
          </p:cNvSpPr>
          <p:nvPr>
            <p:ph type="ftr" sz="quarter" idx="19"/>
          </p:nvPr>
        </p:nvSpPr>
        <p:spPr/>
        <p:txBody>
          <a:bodyPr/>
          <a:lstStyle/>
          <a:p>
            <a:endParaRPr lang="en-US" dirty="0"/>
          </a:p>
        </p:txBody>
      </p:sp>
      <p:sp>
        <p:nvSpPr>
          <p:cNvPr id="6" name="Title 5"/>
          <p:cNvSpPr>
            <a:spLocks noGrp="1"/>
          </p:cNvSpPr>
          <p:nvPr>
            <p:ph type="title"/>
          </p:nvPr>
        </p:nvSpPr>
        <p:spPr>
          <a:xfrm>
            <a:off x="304800" y="419100"/>
            <a:ext cx="9453797" cy="590931"/>
          </a:xfrm>
        </p:spPr>
        <p:txBody>
          <a:bodyPr/>
          <a:lstStyle/>
          <a:p>
            <a:r>
              <a:rPr lang="en-US" dirty="0"/>
              <a:t>Click to edit Master title style</a:t>
            </a:r>
          </a:p>
        </p:txBody>
      </p:sp>
      <p:sp>
        <p:nvSpPr>
          <p:cNvPr id="16" name="Freeform: Shape 10"/>
          <p:cNvSpPr/>
          <p:nvPr userDrawn="1"/>
        </p:nvSpPr>
        <p:spPr>
          <a:xfrm>
            <a:off x="9838305"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stretch>
            <a:fillRect/>
          </a:stretch>
        </p:blipFill>
        <p:spPr>
          <a:xfrm>
            <a:off x="10258172" y="197900"/>
            <a:ext cx="1195063" cy="458750"/>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20" name="Straight Connector 19"/>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4"/>
          <a:stretch>
            <a:fillRect/>
          </a:stretch>
        </p:blipFill>
        <p:spPr>
          <a:xfrm>
            <a:off x="304800" y="6447364"/>
            <a:ext cx="974767" cy="195985"/>
          </a:xfrm>
          <a:prstGeom prst="rect">
            <a:avLst/>
          </a:prstGeom>
        </p:spPr>
      </p:pic>
      <p:sp>
        <p:nvSpPr>
          <p:cNvPr id="12" name="Picture Placeholder 3"/>
          <p:cNvSpPr>
            <a:spLocks noGrp="1"/>
          </p:cNvSpPr>
          <p:nvPr>
            <p:ph type="pic" sz="quarter" idx="15"/>
          </p:nvPr>
        </p:nvSpPr>
        <p:spPr>
          <a:xfrm>
            <a:off x="1544513" y="1194425"/>
            <a:ext cx="3657600" cy="3657600"/>
          </a:xfrm>
          <a:prstGeom prst="ellipse">
            <a:avLst/>
          </a:prstGeom>
          <a:noFill/>
          <a:ln>
            <a:noFill/>
          </a:ln>
        </p:spPr>
        <p:txBody>
          <a:bodyPr anchor="ctr">
            <a:noAutofit/>
          </a:bodyPr>
          <a:lstStyle>
            <a:lvl1pPr algn="ctr">
              <a:defRPr sz="1200" b="0" i="1" baseline="0">
                <a:solidFill>
                  <a:schemeClr val="accent5"/>
                </a:solidFill>
              </a:defRPr>
            </a:lvl1pPr>
          </a:lstStyle>
          <a:p>
            <a:r>
              <a:rPr lang="en-US" dirty="0"/>
              <a:t>Drag picture to placeholder or click icon to add</a:t>
            </a:r>
          </a:p>
        </p:txBody>
      </p:sp>
      <p:sp>
        <p:nvSpPr>
          <p:cNvPr id="13" name="Picture Placeholder 3"/>
          <p:cNvSpPr>
            <a:spLocks noGrp="1"/>
          </p:cNvSpPr>
          <p:nvPr>
            <p:ph type="pic" sz="quarter" idx="20"/>
          </p:nvPr>
        </p:nvSpPr>
        <p:spPr>
          <a:xfrm>
            <a:off x="6100997" y="1194425"/>
            <a:ext cx="3657600" cy="3657600"/>
          </a:xfrm>
          <a:prstGeom prst="ellipse">
            <a:avLst/>
          </a:prstGeom>
          <a:noFill/>
          <a:ln>
            <a:noFill/>
          </a:ln>
        </p:spPr>
        <p:txBody>
          <a:bodyPr anchor="ctr">
            <a:noAutofit/>
          </a:bodyPr>
          <a:lstStyle>
            <a:lvl1pPr algn="ctr">
              <a:defRPr sz="1200" b="0" i="1" baseline="0">
                <a:solidFill>
                  <a:schemeClr val="accent5"/>
                </a:solidFill>
              </a:defRPr>
            </a:lvl1pPr>
          </a:lstStyle>
          <a:p>
            <a:r>
              <a:rPr lang="en-US" dirty="0"/>
              <a:t>Drag picture to placeholder or click icon to add</a:t>
            </a:r>
          </a:p>
        </p:txBody>
      </p:sp>
      <p:sp>
        <p:nvSpPr>
          <p:cNvPr id="3" name="Text Placeholder 2"/>
          <p:cNvSpPr>
            <a:spLocks noGrp="1"/>
          </p:cNvSpPr>
          <p:nvPr>
            <p:ph type="body" sz="quarter" idx="21" hasCustomPrompt="1"/>
          </p:nvPr>
        </p:nvSpPr>
        <p:spPr>
          <a:xfrm>
            <a:off x="1965234" y="4957908"/>
            <a:ext cx="2884487" cy="1141338"/>
          </a:xfrm>
          <a:prstGeom prst="rect">
            <a:avLst/>
          </a:prstGeom>
        </p:spPr>
        <p:txBody>
          <a:bodyPr/>
          <a:lstStyle>
            <a:lvl1pPr marL="0" indent="0" algn="ctr">
              <a:buNone/>
              <a:defRPr/>
            </a:lvl1pPr>
            <a:lvl2pPr marL="0" indent="0" algn="ctr">
              <a:buNone/>
              <a:defRPr/>
            </a:lvl2pPr>
            <a:lvl3pPr marL="465137" indent="0" algn="ctr">
              <a:buNone/>
              <a:defRPr sz="1600"/>
            </a:lvl3pPr>
          </a:lstStyle>
          <a:p>
            <a:pPr lvl="0"/>
            <a:r>
              <a:rPr lang="en-US" dirty="0"/>
              <a:t>Name</a:t>
            </a:r>
          </a:p>
          <a:p>
            <a:pPr lvl="1"/>
            <a:r>
              <a:rPr lang="en-US" dirty="0"/>
              <a:t>Title</a:t>
            </a:r>
          </a:p>
          <a:p>
            <a:pPr lvl="2"/>
            <a:r>
              <a:rPr lang="en-US" dirty="0"/>
              <a:t>@</a:t>
            </a:r>
            <a:r>
              <a:rPr lang="en-US" dirty="0" err="1"/>
              <a:t>socialmedia</a:t>
            </a:r>
            <a:endParaRPr lang="en-US" dirty="0"/>
          </a:p>
        </p:txBody>
      </p:sp>
      <p:sp>
        <p:nvSpPr>
          <p:cNvPr id="22" name="Text Placeholder 2"/>
          <p:cNvSpPr>
            <a:spLocks noGrp="1"/>
          </p:cNvSpPr>
          <p:nvPr>
            <p:ph type="body" sz="quarter" idx="22" hasCustomPrompt="1"/>
          </p:nvPr>
        </p:nvSpPr>
        <p:spPr>
          <a:xfrm>
            <a:off x="6487553" y="4957908"/>
            <a:ext cx="2884487" cy="1141338"/>
          </a:xfrm>
          <a:prstGeom prst="rect">
            <a:avLst/>
          </a:prstGeom>
        </p:spPr>
        <p:txBody>
          <a:bodyPr/>
          <a:lstStyle>
            <a:lvl1pPr marL="0" indent="0" algn="ctr">
              <a:buNone/>
              <a:defRPr/>
            </a:lvl1pPr>
            <a:lvl2pPr marL="0" indent="0" algn="ctr">
              <a:buNone/>
              <a:defRPr/>
            </a:lvl2pPr>
            <a:lvl3pPr marL="465137" indent="0" algn="ctr">
              <a:buNone/>
              <a:defRPr sz="1600"/>
            </a:lvl3pPr>
          </a:lstStyle>
          <a:p>
            <a:pPr lvl="0"/>
            <a:r>
              <a:rPr lang="en-US" dirty="0"/>
              <a:t>Name</a:t>
            </a:r>
          </a:p>
          <a:p>
            <a:pPr lvl="1"/>
            <a:r>
              <a:rPr lang="en-US" dirty="0"/>
              <a:t>Title</a:t>
            </a:r>
          </a:p>
          <a:p>
            <a:pPr lvl="2"/>
            <a:r>
              <a:rPr lang="en-US" dirty="0"/>
              <a:t>@</a:t>
            </a:r>
            <a:r>
              <a:rPr lang="en-US" dirty="0" err="1"/>
              <a:t>socialmedia</a:t>
            </a:r>
            <a:endParaRPr lang="en-US" dirty="0"/>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file+LibGuide">
    <p:bg>
      <p:bgPr>
        <a:solidFill>
          <a:schemeClr val="tx1"/>
        </a:solidFill>
        <a:effectLst/>
      </p:bgPr>
    </p:bg>
    <p:spTree>
      <p:nvGrpSpPr>
        <p:cNvPr id="1" name=""/>
        <p:cNvGrpSpPr/>
        <p:nvPr/>
      </p:nvGrpSpPr>
      <p:grpSpPr>
        <a:xfrm>
          <a:off x="0" y="0"/>
          <a:ext cx="0" cy="0"/>
          <a:chOff x="0" y="0"/>
          <a:chExt cx="0" cy="0"/>
        </a:xfrm>
      </p:grpSpPr>
      <p:sp>
        <p:nvSpPr>
          <p:cNvPr id="8"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hasCustomPrompt="1"/>
          </p:nvPr>
        </p:nvSpPr>
        <p:spPr>
          <a:xfrm>
            <a:off x="481102" y="0"/>
            <a:ext cx="4083304" cy="914096"/>
          </a:xfrm>
          <a:prstGeom prst="rect">
            <a:avLst/>
          </a:prstGeom>
        </p:spPr>
        <p:txBody>
          <a:bodyPr lIns="146304" tIns="420624" rIns="146304" anchor="t" anchorCtr="0"/>
          <a:lstStyle>
            <a:lvl1pPr algn="ctr">
              <a:defRPr lang="en-US" sz="3200" b="0" kern="1200" spc="60" baseline="0" dirty="0">
                <a:solidFill>
                  <a:schemeClr val="accent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Title</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pic>
        <p:nvPicPr>
          <p:cNvPr id="11" name="Picture 10"/>
          <p:cNvPicPr>
            <a:picLocks noChangeAspect="1"/>
          </p:cNvPicPr>
          <p:nvPr userDrawn="1"/>
        </p:nvPicPr>
        <p:blipFill>
          <a:blip r:embed="rId2"/>
          <a:stretch>
            <a:fillRect/>
          </a:stretch>
        </p:blipFill>
        <p:spPr>
          <a:xfrm>
            <a:off x="1590738" y="6425129"/>
            <a:ext cx="742040" cy="284847"/>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cxnSp>
        <p:nvCxnSpPr>
          <p:cNvPr id="15" name="Straight Connector 14"/>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4"/>
          </p:nvPr>
        </p:nvSpPr>
        <p:spPr/>
        <p:txBody>
          <a:bodyPr/>
          <a:lstStyle>
            <a:lvl1pPr>
              <a:defRPr>
                <a:solidFill>
                  <a:schemeClr val="bg1"/>
                </a:solidFill>
              </a:defRPr>
            </a:lvl1pPr>
          </a:lstStyle>
          <a:p>
            <a:endParaRPr lang="en-US" dirty="0"/>
          </a:p>
        </p:txBody>
      </p:sp>
      <p:sp>
        <p:nvSpPr>
          <p:cNvPr id="18" name="Picture Placeholder 3"/>
          <p:cNvSpPr>
            <a:spLocks noGrp="1"/>
          </p:cNvSpPr>
          <p:nvPr>
            <p:ph type="pic" sz="quarter" idx="15"/>
          </p:nvPr>
        </p:nvSpPr>
        <p:spPr>
          <a:xfrm>
            <a:off x="630194" y="1891466"/>
            <a:ext cx="3657600" cy="3657600"/>
          </a:xfrm>
          <a:prstGeom prst="ellipse">
            <a:avLst/>
          </a:prstGeom>
          <a:noFill/>
          <a:ln>
            <a:noFill/>
          </a:ln>
        </p:spPr>
        <p:txBody>
          <a:bodyPr anchor="ctr">
            <a:noAutofit/>
          </a:bodyPr>
          <a:lstStyle>
            <a:lvl1pPr algn="ctr">
              <a:defRPr sz="1200" b="0" i="1" baseline="0">
                <a:solidFill>
                  <a:schemeClr val="bg1"/>
                </a:solidFill>
              </a:defRPr>
            </a:lvl1pPr>
          </a:lstStyle>
          <a:p>
            <a:r>
              <a:rPr lang="en-US" dirty="0"/>
              <a:t>Drag picture to placeholder or click icon to add</a:t>
            </a:r>
          </a:p>
        </p:txBody>
      </p:sp>
      <p:sp>
        <p:nvSpPr>
          <p:cNvPr id="3" name="Content Placeholder 2"/>
          <p:cNvSpPr>
            <a:spLocks noGrp="1"/>
          </p:cNvSpPr>
          <p:nvPr>
            <p:ph sz="quarter" idx="17" hasCustomPrompt="1"/>
          </p:nvPr>
        </p:nvSpPr>
        <p:spPr>
          <a:xfrm>
            <a:off x="5531630" y="352425"/>
            <a:ext cx="6326188" cy="4946598"/>
          </a:xfrm>
          <a:prstGeom prst="rect">
            <a:avLst/>
          </a:prstGeom>
        </p:spPr>
        <p:txBody>
          <a:bodyPr/>
          <a:lstStyle>
            <a:lvl1pPr algn="l">
              <a:defRPr sz="1800" b="0">
                <a:solidFill>
                  <a:schemeClr val="bg1"/>
                </a:solidFill>
                <a:latin typeface="+mj-lt"/>
              </a:defRPr>
            </a:lvl1pPr>
          </a:lstStyle>
          <a:p>
            <a:r>
              <a:rPr lang="en-US" dirty="0"/>
              <a:t>Drag screenshot of </a:t>
            </a:r>
            <a:r>
              <a:rPr lang="en-US" dirty="0" err="1"/>
              <a:t>LibGuide</a:t>
            </a:r>
            <a:r>
              <a:rPr lang="en-US" dirty="0"/>
              <a:t> to placeholder icon</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file+Content">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480427" y="369888"/>
            <a:ext cx="4083304" cy="489365"/>
          </a:xfrm>
          <a:prstGeom prst="rect">
            <a:avLst/>
          </a:prstGeom>
        </p:spPr>
        <p:txBody>
          <a:bodyPr lIns="146304" tIns="0" rIns="146304" anchor="t" anchorCtr="0">
            <a:noAutofit/>
          </a:bodyPr>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Title</a:t>
            </a:r>
          </a:p>
        </p:txBody>
      </p:sp>
      <p:sp>
        <p:nvSpPr>
          <p:cNvPr id="2" name="Footer Placeholder 1"/>
          <p:cNvSpPr>
            <a:spLocks noGrp="1"/>
          </p:cNvSpPr>
          <p:nvPr>
            <p:ph type="ftr" sz="quarter" idx="14"/>
          </p:nvPr>
        </p:nvSpPr>
        <p:spPr/>
        <p:txBody>
          <a:bodyPr/>
          <a:lstStyle/>
          <a:p>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44513" y="6402934"/>
            <a:ext cx="841442" cy="321269"/>
          </a:xfrm>
          <a:prstGeom prst="rect">
            <a:avLst/>
          </a:prstGeom>
        </p:spPr>
      </p:pic>
      <p:cxnSp>
        <p:nvCxnSpPr>
          <p:cNvPr id="15" name="Straight Connector 14"/>
          <p:cNvCxnSpPr/>
          <p:nvPr userDrawn="1"/>
        </p:nvCxnSpPr>
        <p:spPr>
          <a:xfrm>
            <a:off x="1424006" y="6402934"/>
            <a:ext cx="0" cy="28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stretch>
            <a:fillRect/>
          </a:stretch>
        </p:blipFill>
        <p:spPr>
          <a:xfrm>
            <a:off x="304800" y="6447364"/>
            <a:ext cx="974767" cy="195985"/>
          </a:xfrm>
          <a:prstGeom prst="rect">
            <a:avLst/>
          </a:prstGeom>
        </p:spPr>
      </p:pic>
      <p:sp>
        <p:nvSpPr>
          <p:cNvPr id="4" name="Picture Placeholder 3"/>
          <p:cNvSpPr>
            <a:spLocks noGrp="1"/>
          </p:cNvSpPr>
          <p:nvPr>
            <p:ph type="pic" sz="quarter" idx="15"/>
          </p:nvPr>
        </p:nvSpPr>
        <p:spPr>
          <a:xfrm>
            <a:off x="630194" y="1891466"/>
            <a:ext cx="3657600" cy="3657600"/>
          </a:xfrm>
          <a:prstGeom prst="ellipse">
            <a:avLst/>
          </a:prstGeom>
          <a:noFill/>
          <a:ln>
            <a:noFill/>
          </a:ln>
        </p:spPr>
        <p:txBody>
          <a:bodyPr anchor="ctr">
            <a:noAutofit/>
          </a:bodyPr>
          <a:lstStyle>
            <a:lvl1pPr algn="ctr">
              <a:defRPr sz="1200" b="0" i="1" baseline="0">
                <a:solidFill>
                  <a:schemeClr val="accent5"/>
                </a:solidFill>
              </a:defRPr>
            </a:lvl1pPr>
          </a:lstStyle>
          <a:p>
            <a:r>
              <a:rPr lang="en-US" dirty="0"/>
              <a:t>Drag picture to placeholder or click icon to add</a:t>
            </a:r>
          </a:p>
        </p:txBody>
      </p:sp>
      <p:sp>
        <p:nvSpPr>
          <p:cNvPr id="21" name="Content Placeholder 20"/>
          <p:cNvSpPr>
            <a:spLocks noGrp="1"/>
          </p:cNvSpPr>
          <p:nvPr>
            <p:ph sz="quarter" idx="17"/>
          </p:nvPr>
        </p:nvSpPr>
        <p:spPr>
          <a:xfrm>
            <a:off x="5546724" y="369888"/>
            <a:ext cx="6203875" cy="1926168"/>
          </a:xfrm>
          <a:prstGeom prst="rect">
            <a:avLst/>
          </a:prstGeom>
        </p:spPr>
        <p:txBody>
          <a:bodyPr/>
          <a:lstStyle>
            <a:lvl2pPr marL="515938" indent="-338138">
              <a:tabLs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Divider">
    <p:bg>
      <p:bgRef idx="1001">
        <a:schemeClr val="bg1"/>
      </p:bgRef>
    </p:bg>
    <p:spTree>
      <p:nvGrpSpPr>
        <p:cNvPr id="1" name=""/>
        <p:cNvGrpSpPr/>
        <p:nvPr/>
      </p:nvGrpSpPr>
      <p:grpSpPr>
        <a:xfrm>
          <a:off x="0" y="0"/>
          <a:ext cx="0" cy="0"/>
          <a:chOff x="0" y="0"/>
          <a:chExt cx="0" cy="0"/>
        </a:xfrm>
      </p:grpSpPr>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1906779"/>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solidFill>
                  <a:schemeClr val="tx1"/>
                </a:soli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800" y="6455633"/>
            <a:ext cx="990480" cy="199086"/>
          </a:xfrm>
          <a:prstGeom prst="rect">
            <a:avLst/>
          </a:prstGeom>
        </p:spPr>
      </p:pic>
      <p:sp>
        <p:nvSpPr>
          <p:cNvPr id="12" name="Text Placeholder 11"/>
          <p:cNvSpPr>
            <a:spLocks noGrp="1"/>
          </p:cNvSpPr>
          <p:nvPr>
            <p:ph type="body" sz="quarter" idx="13" hasCustomPrompt="1"/>
          </p:nvPr>
        </p:nvSpPr>
        <p:spPr>
          <a:xfrm>
            <a:off x="303213" y="2749421"/>
            <a:ext cx="11660187" cy="341632"/>
          </a:xfrm>
          <a:prstGeom prst="rect">
            <a:avLst/>
          </a:prstGeom>
        </p:spPr>
        <p:txBody>
          <a:bodyPr/>
          <a:lstStyle>
            <a:lvl1pPr algn="ctr">
              <a:defRPr sz="1800" b="0" baseline="0">
                <a:solidFill>
                  <a:schemeClr val="tx1"/>
                </a:solidFill>
              </a:defRPr>
            </a:lvl1pPr>
          </a:lstStyle>
          <a:p>
            <a:pPr lvl="0"/>
            <a:r>
              <a:rPr lang="en-US" dirty="0"/>
              <a:t>Add a short summary sentence here about title/statement above</a:t>
            </a:r>
          </a:p>
        </p:txBody>
      </p:sp>
      <p:sp>
        <p:nvSpPr>
          <p:cNvPr id="13" name="Footer Placeholder 12"/>
          <p:cNvSpPr>
            <a:spLocks noGrp="1"/>
          </p:cNvSpPr>
          <p:nvPr>
            <p:ph type="ftr" sz="quarter" idx="14"/>
          </p:nvPr>
        </p:nvSpPr>
        <p:spPr/>
        <p:txBody>
          <a:bodyPr/>
          <a:lstStyle>
            <a:lvl1pPr>
              <a:defRPr>
                <a:solidFill>
                  <a:schemeClr val="tx1"/>
                </a:solidFill>
              </a:defRPr>
            </a:lvl1pPr>
          </a:lstStyle>
          <a:p>
            <a:endParaRPr lang="en-US" dirty="0"/>
          </a:p>
        </p:txBody>
      </p:sp>
      <p:sp>
        <p:nvSpPr>
          <p:cNvPr id="25" name="Slide Number Placeholder 24"/>
          <p:cNvSpPr>
            <a:spLocks noGrp="1"/>
          </p:cNvSpPr>
          <p:nvPr>
            <p:ph type="sldNum" sz="quarter" idx="15"/>
          </p:nvPr>
        </p:nvSpPr>
        <p:spPr/>
        <p:txBody>
          <a:bodyPr/>
          <a:lstStyle>
            <a:lvl1pPr>
              <a:defRPr>
                <a:solidFill>
                  <a:schemeClr val="tx1"/>
                </a:solidFill>
              </a:defRPr>
            </a:lvl1pPr>
          </a:lstStyle>
          <a:p>
            <a:fld id="{4997E989-D798-4C62-8E93-3D2D613C2488}" type="slidenum">
              <a:rPr lang="en-US" smtClean="0"/>
              <a:pPr/>
              <a:t>‹#›</a:t>
            </a:fld>
            <a:endParaRPr lang="en-US" dirty="0"/>
          </a:p>
        </p:txBody>
      </p:sp>
      <p:sp>
        <p:nvSpPr>
          <p:cNvPr id="15" name="Freeform: Shape 10"/>
          <p:cNvSpPr/>
          <p:nvPr userDrawn="1"/>
        </p:nvSpPr>
        <p:spPr>
          <a:xfrm>
            <a:off x="5093592" y="0"/>
            <a:ext cx="2034796" cy="1010031"/>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495012" y="192089"/>
            <a:ext cx="1231956" cy="470371"/>
          </a:xfrm>
          <a:prstGeom prst="rect">
            <a:avLst/>
          </a:prstGeom>
        </p:spPr>
      </p:pic>
      <p:pic>
        <p:nvPicPr>
          <p:cNvPr id="10" name="Picture 9"/>
          <p:cNvPicPr>
            <a:picLocks noChangeAspect="1"/>
          </p:cNvPicPr>
          <p:nvPr userDrawn="1"/>
        </p:nvPicPr>
        <p:blipFill>
          <a:blip r:embed="rId4"/>
          <a:stretch>
            <a:fillRect/>
          </a:stretch>
        </p:blipFill>
        <p:spPr>
          <a:xfrm>
            <a:off x="1590738" y="6425129"/>
            <a:ext cx="742040" cy="284847"/>
          </a:xfrm>
          <a:prstGeom prst="rect">
            <a:avLst/>
          </a:prstGeom>
        </p:spPr>
      </p:pic>
      <p:cxnSp>
        <p:nvCxnSpPr>
          <p:cNvPr id="11" name="Straight Connector 10"/>
          <p:cNvCxnSpPr/>
          <p:nvPr userDrawn="1"/>
        </p:nvCxnSpPr>
        <p:spPr>
          <a:xfrm>
            <a:off x="1453986" y="6402934"/>
            <a:ext cx="0" cy="28484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87487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304800" y="192089"/>
            <a:ext cx="11658600" cy="590931"/>
          </a:xfrm>
          <a:prstGeom prst="rect">
            <a:avLst/>
          </a:prstGeom>
        </p:spPr>
        <p:txBody>
          <a:bodyPr vert="horz" wrap="square" lIns="91440" tIns="45720" rIns="91440" bIns="45720" rtlCol="0" anchor="t" anchorCtr="0">
            <a:spAutoFit/>
          </a:bodyPr>
          <a:lstStyle/>
          <a:p>
            <a:r>
              <a:rPr lang="en-US" dirty="0"/>
              <a:t>Click to edit Master title style</a:t>
            </a:r>
          </a:p>
        </p:txBody>
      </p:sp>
      <p:sp>
        <p:nvSpPr>
          <p:cNvPr id="8" name="Slide Number Placeholder 7"/>
          <p:cNvSpPr>
            <a:spLocks noGrp="1"/>
          </p:cNvSpPr>
          <p:nvPr>
            <p:ph type="sldNum" sz="quarter" idx="4"/>
          </p:nvPr>
        </p:nvSpPr>
        <p:spPr>
          <a:xfrm>
            <a:off x="11752288" y="6484937"/>
            <a:ext cx="439711"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21" name="Footer Placeholder 20"/>
          <p:cNvSpPr>
            <a:spLocks noGrp="1"/>
          </p:cNvSpPr>
          <p:nvPr>
            <p:ph type="ftr" sz="quarter" idx="3"/>
          </p:nvPr>
        </p:nvSpPr>
        <p:spPr>
          <a:xfrm>
            <a:off x="5366479" y="6484937"/>
            <a:ext cx="6309609" cy="365124"/>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2" name="Text Placeholder 1"/>
          <p:cNvSpPr>
            <a:spLocks noGrp="1"/>
          </p:cNvSpPr>
          <p:nvPr>
            <p:ph type="body" idx="1"/>
          </p:nvPr>
        </p:nvSpPr>
        <p:spPr>
          <a:xfrm>
            <a:off x="304800" y="1136077"/>
            <a:ext cx="10515600" cy="2080057"/>
          </a:xfrm>
          <a:prstGeom prst="rect">
            <a:avLst/>
          </a:prstGeom>
        </p:spPr>
        <p:txBody>
          <a:bodyPr vert="horz" lIns="91440" tIns="45720" rIns="91440" bIns="45720" rtlCol="0">
            <a:spAutoFit/>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54" r:id="rId2"/>
    <p:sldLayoutId id="2147483745" r:id="rId3"/>
    <p:sldLayoutId id="2147483772" r:id="rId4"/>
    <p:sldLayoutId id="2147483762" r:id="rId5"/>
    <p:sldLayoutId id="2147483765" r:id="rId6"/>
    <p:sldLayoutId id="2147483764" r:id="rId7"/>
    <p:sldLayoutId id="2147483763" r:id="rId8"/>
    <p:sldLayoutId id="2147483712" r:id="rId9"/>
    <p:sldLayoutId id="2147483767" r:id="rId10"/>
    <p:sldLayoutId id="2147483766" r:id="rId11"/>
    <p:sldLayoutId id="2147483749" r:id="rId12"/>
    <p:sldLayoutId id="2147483674" r:id="rId13"/>
    <p:sldLayoutId id="2147483720" r:id="rId14"/>
    <p:sldLayoutId id="2147483721" r:id="rId15"/>
    <p:sldLayoutId id="2147483756" r:id="rId16"/>
    <p:sldLayoutId id="2147483732" r:id="rId17"/>
    <p:sldLayoutId id="2147483769" r:id="rId18"/>
    <p:sldLayoutId id="2147483768" r:id="rId19"/>
    <p:sldLayoutId id="2147483770" r:id="rId20"/>
    <p:sldLayoutId id="2147483771" r:id="rId21"/>
    <p:sldLayoutId id="2147483719" r:id="rId22"/>
    <p:sldLayoutId id="2147483735" r:id="rId23"/>
    <p:sldLayoutId id="2147483736" r:id="rId24"/>
    <p:sldLayoutId id="2147483727" r:id="rId25"/>
    <p:sldLayoutId id="2147483730" r:id="rId26"/>
    <p:sldLayoutId id="2147483757" r:id="rId27"/>
    <p:sldLayoutId id="2147483758" r:id="rId28"/>
    <p:sldLayoutId id="2147483755" r:id="rId29"/>
    <p:sldLayoutId id="2147483761" r:id="rId30"/>
    <p:sldLayoutId id="2147483760" r:id="rId31"/>
    <p:sldLayoutId id="2147483759" r:id="rId32"/>
    <p:sldLayoutId id="2147483716" r:id="rId33"/>
    <p:sldLayoutId id="2147483773" r:id="rId34"/>
    <p:sldLayoutId id="2147483748" r:id="rId35"/>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mj-lt"/>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2pPr>
      <a:lvl3pPr marL="687388" indent="-222250" algn="l" defTabSz="914400" rtl="0" eaLnBrk="1" latinLnBrk="0" hangingPunct="1">
        <a:lnSpc>
          <a:spcPct val="90000"/>
        </a:lnSpc>
        <a:spcBef>
          <a:spcPts val="1200"/>
        </a:spcBef>
        <a:spcAft>
          <a:spcPts val="1200"/>
        </a:spcAft>
        <a:buFont typeface="Arial" panose="020B0604020202020204" pitchFamily="34" charset="0"/>
        <a:buChar char="•"/>
        <a:tabLst/>
        <a:defRPr sz="2000" b="0" kern="1200">
          <a:solidFill>
            <a:schemeClr val="tx1">
              <a:lumMod val="75000"/>
            </a:schemeClr>
          </a:solidFill>
          <a:latin typeface="+mn-lt"/>
          <a:ea typeface="+mn-ea"/>
          <a:cs typeface="+mn-cs"/>
        </a:defRPr>
      </a:lvl3pPr>
      <a:lvl4pPr marL="917575"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rgbClr val="000000"/>
          </a:solidFill>
          <a:latin typeface="+mn-lt"/>
          <a:ea typeface="+mn-ea"/>
          <a:cs typeface="+mn-cs"/>
        </a:defRPr>
      </a:lvl4pPr>
      <a:lvl5pPr marL="1147763"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376363" indent="-228600" algn="l" defTabSz="914400" rtl="0" eaLnBrk="1" latinLnBrk="0" hangingPunct="1">
        <a:lnSpc>
          <a:spcPct val="100000"/>
        </a:lnSpc>
        <a:spcBef>
          <a:spcPts val="500"/>
        </a:spcBef>
        <a:buFont typeface="Arial" panose="020B0604020202020204" pitchFamily="34" charset="0"/>
        <a:buChar char="•"/>
        <a:tabLst/>
        <a:defRPr sz="1800" kern="1200">
          <a:solidFill>
            <a:schemeClr val="tx1">
              <a:lumMod val="75000"/>
            </a:schemeClr>
          </a:solidFill>
          <a:latin typeface="+mn-lt"/>
          <a:ea typeface="+mn-ea"/>
          <a:cs typeface="+mn-cs"/>
        </a:defRPr>
      </a:lvl6pPr>
      <a:lvl7pPr marL="461963" indent="-254000"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lumMod val="7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hyperlink" Target="https://uchicago.service-now.com/it?id=kb_article&amp;kb=KB00015980"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www.dcc.ac.uk/resources/metadata-standards"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hyperlink" Target="https://cornell.app.box.com/v/ReadmeTemplat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guides.lib.uchicago.edu/citation_management" TargetMode="External"/><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hyperlink" Target="http://www.labarchives.com/" TargetMode="External"/><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hyperlink" Target="http://osf.io/"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guides.lib.uchicago.edu/datarepositories" TargetMode="External"/><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openxmlformats.org/officeDocument/2006/relationships/hyperlink" Target="http://knowledge.uchicago.edu/" TargetMode="External"/><Relationship Id="rId4" Type="http://schemas.openxmlformats.org/officeDocument/2006/relationships/hyperlink" Target="https://www.re3data.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mptool.org/" TargetMode="External"/><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hyperlink" Target="http://hdl.handle.net/11417/1068"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hyperlink" Target="mailto:knowledge@uchicago.edu" TargetMode="External"/><Relationship Id="rId4" Type="http://schemas.openxmlformats.org/officeDocument/2006/relationships/hyperlink" Target="http://elong@uchicago.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62990" y="192089"/>
            <a:ext cx="9129010" cy="646331"/>
          </a:xfrm>
        </p:spPr>
        <p:txBody>
          <a:bodyPr/>
          <a:lstStyle/>
          <a:p>
            <a:r>
              <a:rPr lang="en-US" sz="4000" dirty="0"/>
              <a:t>Good Data Management</a:t>
            </a:r>
          </a:p>
        </p:txBody>
      </p:sp>
      <p:sp>
        <p:nvSpPr>
          <p:cNvPr id="6" name="Text Placeholder 5"/>
          <p:cNvSpPr>
            <a:spLocks noGrp="1"/>
          </p:cNvSpPr>
          <p:nvPr>
            <p:ph type="body" sz="quarter" idx="13"/>
          </p:nvPr>
        </p:nvSpPr>
        <p:spPr>
          <a:xfrm>
            <a:off x="3062990" y="898361"/>
            <a:ext cx="9129010" cy="480131"/>
          </a:xfrm>
        </p:spPr>
        <p:txBody>
          <a:bodyPr/>
          <a:lstStyle/>
          <a:p>
            <a:r>
              <a:rPr lang="en-US" dirty="0"/>
              <a:t>Elisabeth Long </a:t>
            </a:r>
            <a:r>
              <a:rPr lang="en-US" sz="2000" b="0" dirty="0"/>
              <a:t>Assoc. University Librarian for IT &amp; Digital Scholarship</a:t>
            </a:r>
          </a:p>
        </p:txBody>
      </p:sp>
      <p:pic>
        <p:nvPicPr>
          <p:cNvPr id="5" name="Picture Placeholder 6"/>
          <p:cNvPicPr>
            <a:picLocks noChangeAspect="1"/>
          </p:cNvPicPr>
          <p:nvPr/>
        </p:nvPicPr>
        <p:blipFill rotWithShape="1">
          <a:blip r:embed="rId3" cstate="screen">
            <a:alphaModFix amt="39000"/>
            <a:extLst>
              <a:ext uri="{28A0092B-C50C-407E-A947-70E740481C1C}">
                <a14:useLocalDpi xmlns:a14="http://schemas.microsoft.com/office/drawing/2010/main" val="0"/>
              </a:ext>
            </a:extLst>
          </a:blip>
          <a:srcRect t="23474" b="18183"/>
          <a:stretch/>
        </p:blipFill>
        <p:spPr>
          <a:xfrm>
            <a:off x="1587" y="1541416"/>
            <a:ext cx="12190413" cy="4937760"/>
          </a:xfrm>
          <a:prstGeom prst="rect">
            <a:avLst/>
          </a:prstGeom>
          <a:noFill/>
        </p:spPr>
      </p:pic>
      <p:sp>
        <p:nvSpPr>
          <p:cNvPr id="7" name="TextBox 6"/>
          <p:cNvSpPr txBox="1"/>
          <p:nvPr/>
        </p:nvSpPr>
        <p:spPr>
          <a:xfrm>
            <a:off x="365760" y="6457434"/>
            <a:ext cx="1508746" cy="369332"/>
          </a:xfrm>
          <a:prstGeom prst="rect">
            <a:avLst/>
          </a:prstGeom>
          <a:noFill/>
        </p:spPr>
        <p:txBody>
          <a:bodyPr wrap="none" rtlCol="0">
            <a:spAutoFit/>
          </a:bodyPr>
          <a:lstStyle/>
          <a:p>
            <a:r>
              <a:rPr lang="en-US" dirty="0"/>
              <a:t>April 3, 2018</a:t>
            </a:r>
          </a:p>
        </p:txBody>
      </p:sp>
      <p:sp>
        <p:nvSpPr>
          <p:cNvPr id="2" name="TextBox 1">
            <a:extLst>
              <a:ext uri="{FF2B5EF4-FFF2-40B4-BE49-F238E27FC236}">
                <a16:creationId xmlns:a16="http://schemas.microsoft.com/office/drawing/2014/main" id="{B19A0B0F-A26A-A948-82D1-1D1A5087F729}"/>
              </a:ext>
            </a:extLst>
          </p:cNvPr>
          <p:cNvSpPr txBox="1"/>
          <p:nvPr/>
        </p:nvSpPr>
        <p:spPr>
          <a:xfrm>
            <a:off x="2021305" y="6469466"/>
            <a:ext cx="9350637" cy="369332"/>
          </a:xfrm>
          <a:prstGeom prst="rect">
            <a:avLst/>
          </a:prstGeom>
          <a:noFill/>
        </p:spPr>
        <p:txBody>
          <a:bodyPr wrap="none" rtlCol="0">
            <a:spAutoFit/>
          </a:bodyPr>
          <a:lstStyle/>
          <a:p>
            <a:r>
              <a:rPr lang="en-US" dirty="0"/>
              <a:t>BSDG 55100 1 - Responsible, rigorous, and reproducible conduct of research: R3CR</a:t>
            </a:r>
          </a:p>
        </p:txBody>
      </p:sp>
    </p:spTree>
    <p:extLst>
      <p:ext uri="{BB962C8B-B14F-4D97-AF65-F5344CB8AC3E}">
        <p14:creationId xmlns:p14="http://schemas.microsoft.com/office/powerpoint/2010/main" val="201900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10</a:t>
            </a:fld>
            <a:endParaRPr lang="en-US"/>
          </a:p>
        </p:txBody>
      </p:sp>
      <p:sp>
        <p:nvSpPr>
          <p:cNvPr id="3" name="Title 2"/>
          <p:cNvSpPr>
            <a:spLocks noGrp="1"/>
          </p:cNvSpPr>
          <p:nvPr>
            <p:ph type="title"/>
          </p:nvPr>
        </p:nvSpPr>
        <p:spPr/>
        <p:txBody>
          <a:bodyPr/>
          <a:lstStyle/>
          <a:p>
            <a:r>
              <a:rPr lang="en-US" dirty="0"/>
              <a:t>The Research Data Lifecycle</a:t>
            </a:r>
          </a:p>
        </p:txBody>
      </p:sp>
      <p:sp>
        <p:nvSpPr>
          <p:cNvPr id="5" name="Content Placeholder 4"/>
          <p:cNvSpPr>
            <a:spLocks noGrp="1"/>
          </p:cNvSpPr>
          <p:nvPr>
            <p:ph sz="quarter" idx="20"/>
          </p:nvPr>
        </p:nvSpPr>
        <p:spPr>
          <a:xfrm>
            <a:off x="7196607" y="1912387"/>
            <a:ext cx="4471987" cy="5488169"/>
          </a:xfrm>
        </p:spPr>
        <p:txBody>
          <a:bodyPr/>
          <a:lstStyle/>
          <a:p>
            <a:pPr>
              <a:lnSpc>
                <a:spcPct val="100000"/>
              </a:lnSpc>
            </a:pPr>
            <a:r>
              <a:rPr lang="en-US" sz="2800" dirty="0">
                <a:solidFill>
                  <a:schemeClr val="accent1">
                    <a:lumMod val="75000"/>
                  </a:schemeClr>
                </a:solidFill>
              </a:rPr>
              <a:t>Study Design</a:t>
            </a:r>
          </a:p>
          <a:p>
            <a:pPr marL="342900" indent="-342900">
              <a:buFont typeface="Arial" panose="020B0604020202020204" pitchFamily="34" charset="0"/>
              <a:buChar char="•"/>
            </a:pPr>
            <a:r>
              <a:rPr lang="en-US" sz="2000" dirty="0"/>
              <a:t>Literature review</a:t>
            </a:r>
          </a:p>
          <a:p>
            <a:pPr marL="915988" lvl="1" indent="-342900"/>
            <a:r>
              <a:rPr lang="en-US" sz="1600" dirty="0"/>
              <a:t>Citation management </a:t>
            </a:r>
          </a:p>
          <a:p>
            <a:pPr marL="342900" indent="-342900">
              <a:buFont typeface="Arial" panose="020B0604020202020204" pitchFamily="34" charset="0"/>
              <a:buChar char="•"/>
            </a:pPr>
            <a:r>
              <a:rPr lang="en-US" sz="2000" dirty="0"/>
              <a:t>Planning the Study</a:t>
            </a:r>
          </a:p>
          <a:p>
            <a:pPr marL="915988" lvl="1" indent="-342900"/>
            <a:r>
              <a:rPr lang="en-US" sz="1600" dirty="0"/>
              <a:t>Protocols, SOPs, Workflows</a:t>
            </a:r>
          </a:p>
          <a:p>
            <a:pPr marL="915988" lvl="1" indent="-342900"/>
            <a:r>
              <a:rPr lang="en-US" sz="1600" dirty="0"/>
              <a:t>Pretest data collection methods</a:t>
            </a:r>
          </a:p>
          <a:p>
            <a:pPr marL="342900" indent="-342900">
              <a:buFont typeface="Arial" panose="020B0604020202020204" pitchFamily="34" charset="0"/>
              <a:buChar char="•"/>
            </a:pPr>
            <a:r>
              <a:rPr lang="en-US" sz="2000" dirty="0"/>
              <a:t>Things to consider….</a:t>
            </a:r>
          </a:p>
          <a:p>
            <a:pPr marL="915988" lvl="1" indent="-342900"/>
            <a:r>
              <a:rPr lang="en-US" sz="1600" dirty="0"/>
              <a:t>Data organization</a:t>
            </a:r>
          </a:p>
          <a:p>
            <a:pPr marL="1200150" lvl="1" indent="-342900">
              <a:spcAft>
                <a:spcPts val="600"/>
              </a:spcAft>
            </a:pPr>
            <a:r>
              <a:rPr lang="en-US" sz="1600" dirty="0"/>
              <a:t>File structures</a:t>
            </a:r>
          </a:p>
          <a:p>
            <a:pPr marL="1200150" lvl="1" indent="-342900"/>
            <a:r>
              <a:rPr lang="en-US" sz="1600" dirty="0"/>
              <a:t>Naming conventions</a:t>
            </a:r>
          </a:p>
          <a:p>
            <a:pPr marL="915988" lvl="1" indent="-342900"/>
            <a:r>
              <a:rPr lang="en-US" sz="1600" dirty="0"/>
              <a:t>Documenting protocols, etc.</a:t>
            </a:r>
          </a:p>
          <a:p>
            <a:pPr marL="915988" lvl="1" indent="-342900"/>
            <a:endParaRPr lang="en-US" sz="1600" dirty="0"/>
          </a:p>
          <a:p>
            <a:pPr lvl="1" indent="0">
              <a:buNone/>
            </a:pPr>
            <a:endParaRPr lang="en-US" b="0" dirty="0"/>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endParaRPr lang="en-US" b="0" dirty="0"/>
          </a:p>
        </p:txBody>
      </p:sp>
      <p:graphicFrame>
        <p:nvGraphicFramePr>
          <p:cNvPr id="9" name="Content Placeholder 4"/>
          <p:cNvGraphicFramePr>
            <a:graphicFrameLocks noGrp="1"/>
          </p:cNvGraphicFramePr>
          <p:nvPr>
            <p:ph type="pic" sz="quarter" idx="10"/>
            <p:extLst>
              <p:ext uri="{D42A27DB-BD31-4B8C-83A1-F6EECF244321}">
                <p14:modId xmlns:p14="http://schemas.microsoft.com/office/powerpoint/2010/main" val="168556051"/>
              </p:ext>
            </p:extLst>
          </p:nvPr>
        </p:nvGraphicFramePr>
        <p:xfrm>
          <a:off x="813753" y="1180825"/>
          <a:ext cx="5629910" cy="511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9655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11</a:t>
            </a:fld>
            <a:endParaRPr lang="en-US"/>
          </a:p>
        </p:txBody>
      </p:sp>
      <p:sp>
        <p:nvSpPr>
          <p:cNvPr id="3" name="Title 2"/>
          <p:cNvSpPr>
            <a:spLocks noGrp="1"/>
          </p:cNvSpPr>
          <p:nvPr>
            <p:ph type="title"/>
          </p:nvPr>
        </p:nvSpPr>
        <p:spPr/>
        <p:txBody>
          <a:bodyPr/>
          <a:lstStyle/>
          <a:p>
            <a:r>
              <a:rPr lang="en-US" dirty="0"/>
              <a:t>The Research Data Lifecycle</a:t>
            </a:r>
          </a:p>
        </p:txBody>
      </p:sp>
      <p:sp>
        <p:nvSpPr>
          <p:cNvPr id="5" name="Content Placeholder 4"/>
          <p:cNvSpPr>
            <a:spLocks noGrp="1"/>
          </p:cNvSpPr>
          <p:nvPr>
            <p:ph sz="quarter" idx="20"/>
          </p:nvPr>
        </p:nvSpPr>
        <p:spPr>
          <a:xfrm>
            <a:off x="7196607" y="1912387"/>
            <a:ext cx="4471987" cy="4651530"/>
          </a:xfrm>
        </p:spPr>
        <p:txBody>
          <a:bodyPr/>
          <a:lstStyle/>
          <a:p>
            <a:pPr>
              <a:lnSpc>
                <a:spcPct val="100000"/>
              </a:lnSpc>
            </a:pPr>
            <a:r>
              <a:rPr lang="en-US" sz="2800" dirty="0">
                <a:solidFill>
                  <a:schemeClr val="accent1">
                    <a:lumMod val="75000"/>
                  </a:schemeClr>
                </a:solidFill>
              </a:rPr>
              <a:t>Data Collection</a:t>
            </a:r>
          </a:p>
          <a:p>
            <a:pPr marL="342900" indent="-342900">
              <a:buFont typeface="Arial" panose="020B0604020202020204" pitchFamily="34" charset="0"/>
              <a:buChar char="•"/>
            </a:pPr>
            <a:r>
              <a:rPr lang="en-US" sz="2000" dirty="0"/>
              <a:t>Project management</a:t>
            </a:r>
          </a:p>
          <a:p>
            <a:pPr marL="915988" lvl="1" indent="-342900"/>
            <a:r>
              <a:rPr lang="en-US" sz="1600" dirty="0"/>
              <a:t>Collaboration tools</a:t>
            </a:r>
          </a:p>
          <a:p>
            <a:pPr marL="1257300" lvl="2" indent="-342900">
              <a:spcBef>
                <a:spcPts val="500"/>
              </a:spcBef>
              <a:spcAft>
                <a:spcPts val="0"/>
              </a:spcAft>
            </a:pPr>
            <a:r>
              <a:rPr lang="en-US" sz="1600" dirty="0"/>
              <a:t>Lab notebooks </a:t>
            </a:r>
          </a:p>
          <a:p>
            <a:pPr marL="1257300" lvl="2" indent="-342900">
              <a:spcBef>
                <a:spcPts val="500"/>
              </a:spcBef>
              <a:spcAft>
                <a:spcPts val="0"/>
              </a:spcAft>
            </a:pPr>
            <a:r>
              <a:rPr lang="en-US" sz="1600" dirty="0"/>
              <a:t>File sharing systems</a:t>
            </a:r>
          </a:p>
          <a:p>
            <a:pPr marL="914400" lvl="2" indent="-342900">
              <a:spcBef>
                <a:spcPts val="500"/>
              </a:spcBef>
              <a:spcAft>
                <a:spcPts val="0"/>
              </a:spcAft>
            </a:pPr>
            <a:r>
              <a:rPr lang="en-US" sz="1600" dirty="0"/>
              <a:t>Communication</a:t>
            </a:r>
          </a:p>
          <a:p>
            <a:pPr marL="1257300" lvl="2" indent="-342900">
              <a:spcBef>
                <a:spcPts val="500"/>
              </a:spcBef>
              <a:spcAft>
                <a:spcPts val="0"/>
              </a:spcAft>
            </a:pPr>
            <a:r>
              <a:rPr lang="en-US" sz="1600" dirty="0"/>
              <a:t>Activity notification</a:t>
            </a:r>
          </a:p>
          <a:p>
            <a:pPr marL="1257300" lvl="2" indent="-342900">
              <a:spcBef>
                <a:spcPts val="500"/>
              </a:spcBef>
              <a:spcAft>
                <a:spcPts val="0"/>
              </a:spcAft>
            </a:pPr>
            <a:r>
              <a:rPr lang="en-US" sz="1600" dirty="0"/>
              <a:t>PI comments </a:t>
            </a:r>
          </a:p>
          <a:p>
            <a:pPr marL="342900" indent="-342900">
              <a:buFont typeface="Arial" panose="020B0604020202020204" pitchFamily="34" charset="0"/>
              <a:buChar char="•"/>
            </a:pPr>
            <a:r>
              <a:rPr lang="en-US" sz="2000" dirty="0"/>
              <a:t>Things to consider….</a:t>
            </a:r>
          </a:p>
          <a:p>
            <a:pPr marL="915988" lvl="1" indent="-342900"/>
            <a:r>
              <a:rPr lang="en-US" sz="1600" dirty="0"/>
              <a:t>Access controls and security</a:t>
            </a:r>
          </a:p>
          <a:p>
            <a:pPr marL="915988" lvl="1" indent="-342900"/>
            <a:r>
              <a:rPr lang="en-US" sz="1600" dirty="0"/>
              <a:t>Short-term file backup/storage</a:t>
            </a:r>
          </a:p>
          <a:p>
            <a:pPr marL="915988" lvl="1" indent="-342900"/>
            <a:r>
              <a:rPr lang="en-US" sz="1600" dirty="0"/>
              <a:t>QA for data collection</a:t>
            </a:r>
          </a:p>
          <a:p>
            <a:pPr marL="915988" lvl="1" indent="-342900"/>
            <a:endParaRPr lang="en-US" sz="1600" dirty="0"/>
          </a:p>
          <a:p>
            <a:pPr marL="342900" indent="-342900">
              <a:buFont typeface="Arial" panose="020B0604020202020204" pitchFamily="34" charset="0"/>
              <a:buChar char="•"/>
            </a:pPr>
            <a:endParaRPr lang="en-US" b="0" dirty="0"/>
          </a:p>
        </p:txBody>
      </p:sp>
      <p:graphicFrame>
        <p:nvGraphicFramePr>
          <p:cNvPr id="9" name="Content Placeholder 4"/>
          <p:cNvGraphicFramePr>
            <a:graphicFrameLocks noGrp="1"/>
          </p:cNvGraphicFramePr>
          <p:nvPr>
            <p:ph type="pic" sz="quarter" idx="10"/>
            <p:extLst>
              <p:ext uri="{D42A27DB-BD31-4B8C-83A1-F6EECF244321}">
                <p14:modId xmlns:p14="http://schemas.microsoft.com/office/powerpoint/2010/main" val="1395754895"/>
              </p:ext>
            </p:extLst>
          </p:nvPr>
        </p:nvGraphicFramePr>
        <p:xfrm>
          <a:off x="813753" y="1180825"/>
          <a:ext cx="5629910" cy="511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5524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12</a:t>
            </a:fld>
            <a:endParaRPr lang="en-US"/>
          </a:p>
        </p:txBody>
      </p:sp>
      <p:sp>
        <p:nvSpPr>
          <p:cNvPr id="3" name="Title 2"/>
          <p:cNvSpPr>
            <a:spLocks noGrp="1"/>
          </p:cNvSpPr>
          <p:nvPr>
            <p:ph type="title"/>
          </p:nvPr>
        </p:nvSpPr>
        <p:spPr/>
        <p:txBody>
          <a:bodyPr/>
          <a:lstStyle/>
          <a:p>
            <a:r>
              <a:rPr lang="en-US" dirty="0"/>
              <a:t>The Research Data Lifecycle</a:t>
            </a:r>
          </a:p>
        </p:txBody>
      </p:sp>
      <p:sp>
        <p:nvSpPr>
          <p:cNvPr id="5" name="Content Placeholder 4"/>
          <p:cNvSpPr>
            <a:spLocks noGrp="1"/>
          </p:cNvSpPr>
          <p:nvPr>
            <p:ph sz="quarter" idx="20"/>
          </p:nvPr>
        </p:nvSpPr>
        <p:spPr>
          <a:xfrm>
            <a:off x="7196607" y="1912387"/>
            <a:ext cx="4652493" cy="5683607"/>
          </a:xfrm>
        </p:spPr>
        <p:txBody>
          <a:bodyPr/>
          <a:lstStyle/>
          <a:p>
            <a:pPr>
              <a:lnSpc>
                <a:spcPct val="100000"/>
              </a:lnSpc>
            </a:pPr>
            <a:r>
              <a:rPr lang="en-US" sz="2800" dirty="0">
                <a:solidFill>
                  <a:schemeClr val="accent1">
                    <a:lumMod val="75000"/>
                  </a:schemeClr>
                </a:solidFill>
              </a:rPr>
              <a:t>Data Processing/Analysis</a:t>
            </a:r>
          </a:p>
          <a:p>
            <a:pPr marL="342900" indent="-342900">
              <a:buFont typeface="Arial" panose="020B0604020202020204" pitchFamily="34" charset="0"/>
              <a:buChar char="•"/>
            </a:pPr>
            <a:r>
              <a:rPr lang="en-US" sz="2000" dirty="0"/>
              <a:t>Data Cleanup</a:t>
            </a:r>
          </a:p>
          <a:p>
            <a:pPr marL="915988" lvl="1" indent="-342900"/>
            <a:r>
              <a:rPr lang="en-US" sz="1600" dirty="0"/>
              <a:t>Data aggregation/integration</a:t>
            </a:r>
          </a:p>
          <a:p>
            <a:pPr marL="915988" lvl="1" indent="-342900"/>
            <a:r>
              <a:rPr lang="en-US" sz="1600" dirty="0"/>
              <a:t>Check, validate, clean data</a:t>
            </a:r>
          </a:p>
          <a:p>
            <a:pPr marL="915988" lvl="1" indent="-342900"/>
            <a:r>
              <a:rPr lang="en-US" sz="1600" dirty="0"/>
              <a:t>Describe data</a:t>
            </a:r>
          </a:p>
          <a:p>
            <a:pPr marL="342900" indent="-342900">
              <a:buFont typeface="Arial" panose="020B0604020202020204" pitchFamily="34" charset="0"/>
              <a:buChar char="•"/>
            </a:pPr>
            <a:r>
              <a:rPr lang="en-US" sz="2000" dirty="0"/>
              <a:t>Analysis</a:t>
            </a:r>
          </a:p>
          <a:p>
            <a:pPr marL="915988" lvl="1" indent="-342900"/>
            <a:r>
              <a:rPr lang="en-US" sz="1600" dirty="0"/>
              <a:t>Interpret data</a:t>
            </a:r>
          </a:p>
          <a:p>
            <a:pPr marL="915988" lvl="1" indent="-342900"/>
            <a:r>
              <a:rPr lang="en-US" sz="1600" dirty="0"/>
              <a:t>Produce research outputs</a:t>
            </a:r>
          </a:p>
          <a:p>
            <a:pPr marL="1314450" lvl="1" indent="-342900">
              <a:tabLst>
                <a:tab pos="1257300" algn="l"/>
              </a:tabLst>
            </a:pPr>
            <a:r>
              <a:rPr lang="en-US" sz="1600" dirty="0"/>
              <a:t>Visualizations</a:t>
            </a:r>
          </a:p>
          <a:p>
            <a:pPr marL="1314450" lvl="1" indent="-342900">
              <a:tabLst>
                <a:tab pos="1257300" algn="l"/>
              </a:tabLst>
            </a:pPr>
            <a:r>
              <a:rPr lang="en-US" sz="1600" dirty="0"/>
              <a:t>Derivative data sets</a:t>
            </a:r>
            <a:endParaRPr lang="en-US" dirty="0"/>
          </a:p>
          <a:p>
            <a:pPr marL="342900" indent="-342900">
              <a:buFont typeface="Arial" panose="020B0604020202020204" pitchFamily="34" charset="0"/>
              <a:buChar char="•"/>
            </a:pPr>
            <a:r>
              <a:rPr lang="en-US" sz="2000" dirty="0"/>
              <a:t>Things to consider….</a:t>
            </a:r>
          </a:p>
          <a:p>
            <a:pPr marL="915988" lvl="1" indent="-342900"/>
            <a:r>
              <a:rPr lang="en-US" sz="1600" dirty="0"/>
              <a:t>Documenting each process</a:t>
            </a:r>
          </a:p>
          <a:p>
            <a:pPr marL="915988" lvl="1" indent="-342900"/>
            <a:r>
              <a:rPr lang="en-US" sz="1600" dirty="0"/>
              <a:t>Managing file versions</a:t>
            </a:r>
          </a:p>
          <a:p>
            <a:pPr marL="915988" lvl="1" indent="-342900"/>
            <a:r>
              <a:rPr lang="en-US" sz="1600" dirty="0"/>
              <a:t>Saving code/scripts/algorithms</a:t>
            </a:r>
            <a:br>
              <a:rPr lang="en-US" sz="1600" dirty="0"/>
            </a:br>
            <a:endParaRPr lang="en-US" sz="1600" dirty="0"/>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endParaRPr lang="en-US" b="0" dirty="0"/>
          </a:p>
        </p:txBody>
      </p:sp>
      <p:graphicFrame>
        <p:nvGraphicFramePr>
          <p:cNvPr id="9" name="Content Placeholder 4"/>
          <p:cNvGraphicFramePr>
            <a:graphicFrameLocks noGrp="1"/>
          </p:cNvGraphicFramePr>
          <p:nvPr>
            <p:ph type="pic" sz="quarter" idx="10"/>
            <p:extLst>
              <p:ext uri="{D42A27DB-BD31-4B8C-83A1-F6EECF244321}">
                <p14:modId xmlns:p14="http://schemas.microsoft.com/office/powerpoint/2010/main" val="3291553584"/>
              </p:ext>
            </p:extLst>
          </p:nvPr>
        </p:nvGraphicFramePr>
        <p:xfrm>
          <a:off x="813753" y="1180825"/>
          <a:ext cx="5629910" cy="511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1465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13</a:t>
            </a:fld>
            <a:endParaRPr lang="en-US"/>
          </a:p>
        </p:txBody>
      </p:sp>
      <p:sp>
        <p:nvSpPr>
          <p:cNvPr id="3" name="Title 2"/>
          <p:cNvSpPr>
            <a:spLocks noGrp="1"/>
          </p:cNvSpPr>
          <p:nvPr>
            <p:ph type="title"/>
          </p:nvPr>
        </p:nvSpPr>
        <p:spPr/>
        <p:txBody>
          <a:bodyPr/>
          <a:lstStyle/>
          <a:p>
            <a:r>
              <a:rPr lang="en-US" dirty="0"/>
              <a:t>The Research Data Lifecycle</a:t>
            </a:r>
          </a:p>
        </p:txBody>
      </p:sp>
      <p:sp>
        <p:nvSpPr>
          <p:cNvPr id="5" name="Content Placeholder 4"/>
          <p:cNvSpPr>
            <a:spLocks noGrp="1"/>
          </p:cNvSpPr>
          <p:nvPr>
            <p:ph sz="quarter" idx="20"/>
          </p:nvPr>
        </p:nvSpPr>
        <p:spPr>
          <a:xfrm>
            <a:off x="7196607" y="1912387"/>
            <a:ext cx="4471987" cy="5849807"/>
          </a:xfrm>
        </p:spPr>
        <p:txBody>
          <a:bodyPr/>
          <a:lstStyle/>
          <a:p>
            <a:pPr>
              <a:lnSpc>
                <a:spcPct val="100000"/>
              </a:lnSpc>
            </a:pPr>
            <a:r>
              <a:rPr lang="en-US" sz="2800" dirty="0">
                <a:solidFill>
                  <a:schemeClr val="accent1">
                    <a:lumMod val="75000"/>
                  </a:schemeClr>
                </a:solidFill>
              </a:rPr>
              <a:t>Publication/Data Sharing</a:t>
            </a:r>
          </a:p>
          <a:p>
            <a:pPr marL="342900" indent="-342900">
              <a:buFont typeface="Arial" panose="020B0604020202020204" pitchFamily="34" charset="0"/>
              <a:buChar char="•"/>
            </a:pPr>
            <a:r>
              <a:rPr lang="en-US" sz="2000" dirty="0"/>
              <a:t>Prepare Data for Sharing</a:t>
            </a:r>
            <a:endParaRPr lang="en-US" sz="1600" b="1" dirty="0"/>
          </a:p>
          <a:p>
            <a:pPr marL="915988" lvl="1" indent="-342900"/>
            <a:r>
              <a:rPr lang="en-US" sz="1600" dirty="0"/>
              <a:t>Anonymize data</a:t>
            </a:r>
          </a:p>
          <a:p>
            <a:pPr marL="915988" lvl="1" indent="-342900"/>
            <a:r>
              <a:rPr lang="en-US" sz="1600" dirty="0"/>
              <a:t>Who can have access</a:t>
            </a:r>
          </a:p>
          <a:p>
            <a:pPr marL="915988" lvl="1" indent="-342900"/>
            <a:r>
              <a:rPr lang="en-US" sz="1600" dirty="0"/>
              <a:t>File formats</a:t>
            </a:r>
          </a:p>
          <a:p>
            <a:pPr marL="915988" lvl="1" indent="-342900"/>
            <a:endParaRPr lang="en-US" sz="1600" dirty="0"/>
          </a:p>
          <a:p>
            <a:pPr marL="342900" indent="-342900">
              <a:buFont typeface="Arial" panose="020B0604020202020204" pitchFamily="34" charset="0"/>
              <a:buChar char="•"/>
            </a:pPr>
            <a:r>
              <a:rPr lang="en-US" sz="2000" dirty="0"/>
              <a:t>Things to consider….</a:t>
            </a:r>
          </a:p>
          <a:p>
            <a:pPr marL="915988" lvl="1" indent="-342900"/>
            <a:r>
              <a:rPr lang="en-US" sz="1600" dirty="0"/>
              <a:t>Metadata describing your data</a:t>
            </a:r>
          </a:p>
          <a:p>
            <a:pPr marL="915988" lvl="1" indent="-342900"/>
            <a:r>
              <a:rPr lang="en-US" sz="1600" dirty="0"/>
              <a:t>Grant agency sharing requirements </a:t>
            </a:r>
          </a:p>
          <a:p>
            <a:pPr marL="915988" lvl="1" indent="-342900"/>
            <a:r>
              <a:rPr lang="en-US" sz="1600" dirty="0"/>
              <a:t>Data-appropriate repository</a:t>
            </a:r>
          </a:p>
          <a:p>
            <a:pPr marL="915988" lvl="1" indent="-342900"/>
            <a:r>
              <a:rPr lang="en-US" sz="1600" dirty="0"/>
              <a:t>Make clear your intentions</a:t>
            </a:r>
          </a:p>
          <a:p>
            <a:pPr marL="1257300" lvl="1" indent="-342900"/>
            <a:r>
              <a:rPr lang="en-US" sz="1600" dirty="0"/>
              <a:t>Use and citation requirements</a:t>
            </a:r>
          </a:p>
          <a:p>
            <a:pPr marL="1257300" lvl="1" indent="-342900"/>
            <a:r>
              <a:rPr lang="en-US" sz="1600" dirty="0"/>
              <a:t>CC licenses</a:t>
            </a:r>
          </a:p>
          <a:p>
            <a:pPr marL="1257300" lvl="1" indent="-342900"/>
            <a:endParaRPr lang="en-US" sz="1600" dirty="0"/>
          </a:p>
          <a:p>
            <a:pPr marL="915988" lvl="1" indent="-342900"/>
            <a:endParaRPr lang="en-US" sz="1600" dirty="0"/>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endParaRPr lang="en-US" b="0" dirty="0"/>
          </a:p>
        </p:txBody>
      </p:sp>
      <p:graphicFrame>
        <p:nvGraphicFramePr>
          <p:cNvPr id="9" name="Content Placeholder 4"/>
          <p:cNvGraphicFramePr>
            <a:graphicFrameLocks noGrp="1"/>
          </p:cNvGraphicFramePr>
          <p:nvPr>
            <p:ph type="pic" sz="quarter" idx="10"/>
            <p:extLst>
              <p:ext uri="{D42A27DB-BD31-4B8C-83A1-F6EECF244321}">
                <p14:modId xmlns:p14="http://schemas.microsoft.com/office/powerpoint/2010/main" val="1621814283"/>
              </p:ext>
            </p:extLst>
          </p:nvPr>
        </p:nvGraphicFramePr>
        <p:xfrm>
          <a:off x="813753" y="1180825"/>
          <a:ext cx="5629910" cy="511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9808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14</a:t>
            </a:fld>
            <a:endParaRPr lang="en-US"/>
          </a:p>
        </p:txBody>
      </p:sp>
      <p:sp>
        <p:nvSpPr>
          <p:cNvPr id="3" name="Title 2"/>
          <p:cNvSpPr>
            <a:spLocks noGrp="1"/>
          </p:cNvSpPr>
          <p:nvPr>
            <p:ph type="title"/>
          </p:nvPr>
        </p:nvSpPr>
        <p:spPr/>
        <p:txBody>
          <a:bodyPr/>
          <a:lstStyle/>
          <a:p>
            <a:r>
              <a:rPr lang="en-US" dirty="0"/>
              <a:t>The Research Data Lifecycle</a:t>
            </a:r>
          </a:p>
        </p:txBody>
      </p:sp>
      <p:sp>
        <p:nvSpPr>
          <p:cNvPr id="5" name="Content Placeholder 4"/>
          <p:cNvSpPr>
            <a:spLocks noGrp="1"/>
          </p:cNvSpPr>
          <p:nvPr>
            <p:ph sz="quarter" idx="20"/>
          </p:nvPr>
        </p:nvSpPr>
        <p:spPr>
          <a:xfrm>
            <a:off x="7196607" y="1912387"/>
            <a:ext cx="4823943" cy="6634124"/>
          </a:xfrm>
        </p:spPr>
        <p:txBody>
          <a:bodyPr/>
          <a:lstStyle/>
          <a:p>
            <a:pPr>
              <a:lnSpc>
                <a:spcPct val="100000"/>
              </a:lnSpc>
            </a:pPr>
            <a:r>
              <a:rPr lang="en-US" sz="2800" dirty="0">
                <a:solidFill>
                  <a:schemeClr val="accent1">
                    <a:lumMod val="75000"/>
                  </a:schemeClr>
                </a:solidFill>
              </a:rPr>
              <a:t>Curation/Preservation</a:t>
            </a:r>
          </a:p>
          <a:p>
            <a:pPr marL="342900" indent="-342900">
              <a:buFont typeface="Arial" panose="020B0604020202020204" pitchFamily="34" charset="0"/>
              <a:buChar char="•"/>
            </a:pPr>
            <a:r>
              <a:rPr lang="en-US" sz="2000" dirty="0"/>
              <a:t>Preservation is not storage</a:t>
            </a:r>
          </a:p>
          <a:p>
            <a:pPr marL="915988" lvl="1" indent="-342900"/>
            <a:r>
              <a:rPr lang="en-US" sz="1600" dirty="0"/>
              <a:t>Trusted repositories</a:t>
            </a:r>
          </a:p>
          <a:p>
            <a:pPr marL="915988" lvl="1" indent="-342900"/>
            <a:r>
              <a:rPr lang="en-US" sz="1600" dirty="0"/>
              <a:t>What data should be preserved?</a:t>
            </a:r>
          </a:p>
          <a:p>
            <a:pPr marL="1257300" lvl="1" indent="-342900"/>
            <a:r>
              <a:rPr lang="en-US" sz="1600" dirty="0"/>
              <a:t>What can’t be recreated?</a:t>
            </a:r>
          </a:p>
          <a:p>
            <a:pPr marL="1257300" lvl="1" indent="-342900"/>
            <a:r>
              <a:rPr lang="en-US" sz="1600" dirty="0"/>
              <a:t>Potentially useful to others</a:t>
            </a:r>
          </a:p>
          <a:p>
            <a:pPr marL="1257300" lvl="1" indent="-342900"/>
            <a:r>
              <a:rPr lang="en-US" sz="1600" dirty="0"/>
              <a:t>Scientific, cultural, or historical value</a:t>
            </a:r>
          </a:p>
          <a:p>
            <a:pPr marL="342900" indent="-342900">
              <a:buFont typeface="Arial" panose="020B0604020202020204" pitchFamily="34" charset="0"/>
              <a:buChar char="•"/>
            </a:pPr>
            <a:r>
              <a:rPr lang="en-US" sz="2000" dirty="0"/>
              <a:t>Things to consider….</a:t>
            </a:r>
          </a:p>
          <a:p>
            <a:pPr marL="915988" lvl="1" indent="-342900"/>
            <a:r>
              <a:rPr lang="en-US" sz="1600" dirty="0"/>
              <a:t>Long-term viability of the archive</a:t>
            </a:r>
          </a:p>
          <a:p>
            <a:pPr marL="915988" lvl="1" indent="-342900"/>
            <a:r>
              <a:rPr lang="en-US" sz="1600" dirty="0"/>
              <a:t>Preservation formats</a:t>
            </a:r>
          </a:p>
          <a:p>
            <a:pPr marL="915988" lvl="1" indent="-342900"/>
            <a:r>
              <a:rPr lang="en-US" sz="1600" dirty="0"/>
              <a:t>Funder requirements/data compliance</a:t>
            </a:r>
          </a:p>
          <a:p>
            <a:pPr marL="1257300" lvl="1" indent="-342900"/>
            <a:r>
              <a:rPr lang="en-US" sz="1600" dirty="0"/>
              <a:t>What must be kept? how long?</a:t>
            </a:r>
          </a:p>
          <a:p>
            <a:pPr marL="1257300" lvl="1" indent="-342900"/>
            <a:r>
              <a:rPr lang="en-US" sz="1600" dirty="0"/>
              <a:t>What must be destroyed?</a:t>
            </a:r>
          </a:p>
          <a:p>
            <a:pPr marL="915988" lvl="1" indent="-342900"/>
            <a:endParaRPr lang="en-US" sz="1600" dirty="0"/>
          </a:p>
          <a:p>
            <a:pPr marL="915988" lvl="1" indent="-342900"/>
            <a:endParaRPr lang="en-US" sz="1600" dirty="0"/>
          </a:p>
          <a:p>
            <a:pPr lvl="1" indent="0">
              <a:buNone/>
            </a:pPr>
            <a:endParaRPr lang="en-US" b="0" dirty="0"/>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endParaRPr lang="en-US" b="0" dirty="0"/>
          </a:p>
        </p:txBody>
      </p:sp>
      <p:graphicFrame>
        <p:nvGraphicFramePr>
          <p:cNvPr id="9" name="Content Placeholder 4"/>
          <p:cNvGraphicFramePr>
            <a:graphicFrameLocks noGrp="1"/>
          </p:cNvGraphicFramePr>
          <p:nvPr>
            <p:ph type="pic" sz="quarter" idx="10"/>
            <p:extLst>
              <p:ext uri="{D42A27DB-BD31-4B8C-83A1-F6EECF244321}">
                <p14:modId xmlns:p14="http://schemas.microsoft.com/office/powerpoint/2010/main" val="2363377558"/>
              </p:ext>
            </p:extLst>
          </p:nvPr>
        </p:nvGraphicFramePr>
        <p:xfrm>
          <a:off x="813753" y="1180825"/>
          <a:ext cx="5629910" cy="511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471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15</a:t>
            </a:fld>
            <a:endParaRPr lang="en-US"/>
          </a:p>
        </p:txBody>
      </p:sp>
      <p:sp>
        <p:nvSpPr>
          <p:cNvPr id="3" name="Title 2"/>
          <p:cNvSpPr>
            <a:spLocks noGrp="1"/>
          </p:cNvSpPr>
          <p:nvPr>
            <p:ph type="title"/>
          </p:nvPr>
        </p:nvSpPr>
        <p:spPr/>
        <p:txBody>
          <a:bodyPr/>
          <a:lstStyle/>
          <a:p>
            <a:r>
              <a:rPr lang="en-US" dirty="0"/>
              <a:t>Data Management Best Practices</a:t>
            </a:r>
          </a:p>
        </p:txBody>
      </p:sp>
      <p:sp>
        <p:nvSpPr>
          <p:cNvPr id="4" name="Content Placeholder 3"/>
          <p:cNvSpPr>
            <a:spLocks noGrp="1"/>
          </p:cNvSpPr>
          <p:nvPr>
            <p:ph sz="quarter" idx="20"/>
          </p:nvPr>
        </p:nvSpPr>
        <p:spPr>
          <a:xfrm>
            <a:off x="282782" y="2014880"/>
            <a:ext cx="11531775" cy="4063677"/>
          </a:xfrm>
        </p:spPr>
        <p:txBody>
          <a:bodyPr/>
          <a:lstStyle/>
          <a:p>
            <a:r>
              <a:rPr lang="en-US" sz="3600" dirty="0"/>
              <a:t>Good data management means making informed decisions about</a:t>
            </a:r>
          </a:p>
          <a:p>
            <a:pPr marL="342900" indent="-342900">
              <a:buFont typeface="Arial" panose="020B0604020202020204" pitchFamily="34" charset="0"/>
              <a:buChar char="•"/>
            </a:pPr>
            <a:r>
              <a:rPr lang="en-US" sz="3600" b="0" dirty="0"/>
              <a:t>Data Production and Storage</a:t>
            </a:r>
          </a:p>
          <a:p>
            <a:pPr marL="342900" indent="-342900">
              <a:buFont typeface="Arial" panose="020B0604020202020204" pitchFamily="34" charset="0"/>
              <a:buChar char="•"/>
            </a:pPr>
            <a:r>
              <a:rPr lang="en-US" sz="3600" b="0" dirty="0"/>
              <a:t>Data Organization and Documentation</a:t>
            </a:r>
          </a:p>
          <a:p>
            <a:pPr marL="342900" indent="-342900">
              <a:buFont typeface="Arial" panose="020B0604020202020204" pitchFamily="34" charset="0"/>
              <a:buChar char="•"/>
            </a:pPr>
            <a:r>
              <a:rPr lang="en-US" sz="3600" b="0" dirty="0"/>
              <a:t>Data Access and Sharing</a:t>
            </a:r>
          </a:p>
          <a:p>
            <a:pPr marL="342900" indent="-342900">
              <a:buFont typeface="Arial" panose="020B0604020202020204" pitchFamily="34" charset="0"/>
              <a:buChar char="•"/>
            </a:pPr>
            <a:r>
              <a:rPr lang="en-US" sz="3600" b="0" dirty="0"/>
              <a:t>Data Preservation</a:t>
            </a:r>
          </a:p>
          <a:p>
            <a:endParaRPr lang="en-US" dirty="0"/>
          </a:p>
        </p:txBody>
      </p:sp>
    </p:spTree>
    <p:extLst>
      <p:ext uri="{BB962C8B-B14F-4D97-AF65-F5344CB8AC3E}">
        <p14:creationId xmlns:p14="http://schemas.microsoft.com/office/powerpoint/2010/main" val="4290247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16</a:t>
            </a:fld>
            <a:endParaRPr lang="en-US"/>
          </a:p>
        </p:txBody>
      </p:sp>
      <p:sp>
        <p:nvSpPr>
          <p:cNvPr id="3" name="Title 2"/>
          <p:cNvSpPr>
            <a:spLocks noGrp="1"/>
          </p:cNvSpPr>
          <p:nvPr>
            <p:ph type="title"/>
          </p:nvPr>
        </p:nvSpPr>
        <p:spPr>
          <a:xfrm>
            <a:off x="304800" y="209549"/>
            <a:ext cx="9468787" cy="1089529"/>
          </a:xfrm>
        </p:spPr>
        <p:txBody>
          <a:bodyPr/>
          <a:lstStyle/>
          <a:p>
            <a:r>
              <a:rPr lang="en-US" dirty="0"/>
              <a:t>Planning for Data Production and Storage</a:t>
            </a:r>
          </a:p>
        </p:txBody>
      </p:sp>
      <p:sp>
        <p:nvSpPr>
          <p:cNvPr id="4" name="Content Placeholder 3"/>
          <p:cNvSpPr>
            <a:spLocks noGrp="1"/>
          </p:cNvSpPr>
          <p:nvPr>
            <p:ph sz="quarter" idx="20"/>
          </p:nvPr>
        </p:nvSpPr>
        <p:spPr>
          <a:xfrm>
            <a:off x="330713" y="1296138"/>
            <a:ext cx="11239500" cy="5597943"/>
          </a:xfrm>
        </p:spPr>
        <p:txBody>
          <a:bodyPr/>
          <a:lstStyle/>
          <a:p>
            <a:pPr>
              <a:lnSpc>
                <a:spcPct val="120000"/>
              </a:lnSpc>
              <a:spcBef>
                <a:spcPts val="500"/>
              </a:spcBef>
            </a:pPr>
            <a:r>
              <a:rPr lang="en-US" dirty="0"/>
              <a:t>What data will produced? How much? Where will it be stored?</a:t>
            </a:r>
          </a:p>
          <a:p>
            <a:pPr lvl="1">
              <a:lnSpc>
                <a:spcPct val="120000"/>
              </a:lnSpc>
            </a:pPr>
            <a:r>
              <a:rPr lang="en-US" dirty="0"/>
              <a:t>Types of File Formats</a:t>
            </a:r>
          </a:p>
          <a:p>
            <a:pPr lvl="1">
              <a:lnSpc>
                <a:spcPct val="120000"/>
              </a:lnSpc>
            </a:pPr>
            <a:r>
              <a:rPr lang="en-US" dirty="0"/>
              <a:t>Storage &amp; Backup </a:t>
            </a:r>
          </a:p>
          <a:p>
            <a:pPr lvl="1">
              <a:lnSpc>
                <a:spcPct val="120000"/>
              </a:lnSpc>
            </a:pPr>
            <a:r>
              <a:rPr lang="en-US" dirty="0"/>
              <a:t>Synchronization &amp; Revision Control</a:t>
            </a:r>
          </a:p>
          <a:p>
            <a:pPr>
              <a:lnSpc>
                <a:spcPct val="170000"/>
              </a:lnSpc>
              <a:spcBef>
                <a:spcPts val="500"/>
              </a:spcBef>
            </a:pPr>
            <a:r>
              <a:rPr lang="en-US" dirty="0"/>
              <a:t>Will the data go through various processing/analysis steps?</a:t>
            </a:r>
          </a:p>
          <a:p>
            <a:pPr lvl="1">
              <a:lnSpc>
                <a:spcPct val="120000"/>
              </a:lnSpc>
            </a:pPr>
            <a:r>
              <a:rPr lang="en-US" dirty="0"/>
              <a:t>Raw data</a:t>
            </a:r>
          </a:p>
          <a:p>
            <a:pPr lvl="1">
              <a:lnSpc>
                <a:spcPct val="120000"/>
              </a:lnSpc>
            </a:pPr>
            <a:r>
              <a:rPr lang="en-US" dirty="0"/>
              <a:t>Instrument/error correction</a:t>
            </a:r>
          </a:p>
          <a:p>
            <a:pPr lvl="1">
              <a:lnSpc>
                <a:spcPct val="120000"/>
              </a:lnSpc>
            </a:pPr>
            <a:r>
              <a:rPr lang="en-US" dirty="0"/>
              <a:t>Validation</a:t>
            </a:r>
          </a:p>
          <a:p>
            <a:pPr lvl="1">
              <a:lnSpc>
                <a:spcPct val="120000"/>
              </a:lnSpc>
            </a:pPr>
            <a:r>
              <a:rPr lang="en-US" dirty="0"/>
              <a:t>Normalization</a:t>
            </a:r>
          </a:p>
          <a:p>
            <a:pPr lvl="1">
              <a:lnSpc>
                <a:spcPct val="120000"/>
              </a:lnSpc>
            </a:pPr>
            <a:r>
              <a:rPr lang="en-US" dirty="0"/>
              <a:t>Summarization</a:t>
            </a:r>
          </a:p>
          <a:p>
            <a:pPr lvl="1">
              <a:lnSpc>
                <a:spcPct val="120000"/>
              </a:lnSpc>
            </a:pPr>
            <a:r>
              <a:rPr lang="en-US" dirty="0"/>
              <a:t>Statistical analysis or sampling</a:t>
            </a:r>
          </a:p>
          <a:p>
            <a:endParaRPr lang="en-US" sz="1800" dirty="0"/>
          </a:p>
        </p:txBody>
      </p:sp>
      <p:sp>
        <p:nvSpPr>
          <p:cNvPr id="5" name="TextBox 4"/>
          <p:cNvSpPr txBox="1"/>
          <p:nvPr/>
        </p:nvSpPr>
        <p:spPr>
          <a:xfrm>
            <a:off x="5257798" y="4743751"/>
            <a:ext cx="4054644" cy="923330"/>
          </a:xfrm>
          <a:prstGeom prst="rect">
            <a:avLst/>
          </a:prstGeom>
          <a:solidFill>
            <a:schemeClr val="accent2"/>
          </a:solidFill>
          <a:ln>
            <a:noFill/>
          </a:ln>
        </p:spPr>
        <p:txBody>
          <a:bodyPr wrap="square" rtlCol="0">
            <a:spAutoFit/>
          </a:bodyPr>
          <a:lstStyle/>
          <a:p>
            <a:r>
              <a:rPr lang="en-US" b="1" dirty="0">
                <a:solidFill>
                  <a:srgbClr val="FFFFFF"/>
                </a:solidFill>
              </a:rPr>
              <a:t> Which of these need to be saved?  </a:t>
            </a:r>
            <a:br>
              <a:rPr lang="en-US" b="1" dirty="0">
                <a:solidFill>
                  <a:srgbClr val="FFFFFF"/>
                </a:solidFill>
              </a:rPr>
            </a:br>
            <a:r>
              <a:rPr lang="en-US" b="1" dirty="0">
                <a:solidFill>
                  <a:srgbClr val="FFFFFF"/>
                </a:solidFill>
              </a:rPr>
              <a:t> In the - short term? </a:t>
            </a:r>
            <a:br>
              <a:rPr lang="en-US" b="1" dirty="0">
                <a:solidFill>
                  <a:srgbClr val="FFFFFF"/>
                </a:solidFill>
              </a:rPr>
            </a:br>
            <a:r>
              <a:rPr lang="en-US" b="1" dirty="0">
                <a:solidFill>
                  <a:srgbClr val="FFFFFF"/>
                </a:solidFill>
              </a:rPr>
              <a:t> Long term?</a:t>
            </a:r>
          </a:p>
        </p:txBody>
      </p:sp>
      <p:sp>
        <p:nvSpPr>
          <p:cNvPr id="6" name="Right Arrow 5"/>
          <p:cNvSpPr/>
          <p:nvPr/>
        </p:nvSpPr>
        <p:spPr>
          <a:xfrm rot="10800000">
            <a:off x="4331368" y="4852335"/>
            <a:ext cx="926430" cy="70615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169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17</a:t>
            </a:fld>
            <a:endParaRPr lang="en-US"/>
          </a:p>
        </p:txBody>
      </p:sp>
      <p:sp>
        <p:nvSpPr>
          <p:cNvPr id="3" name="Title 2"/>
          <p:cNvSpPr>
            <a:spLocks noGrp="1"/>
          </p:cNvSpPr>
          <p:nvPr>
            <p:ph type="title"/>
          </p:nvPr>
        </p:nvSpPr>
        <p:spPr/>
        <p:txBody>
          <a:bodyPr/>
          <a:lstStyle/>
          <a:p>
            <a:r>
              <a:rPr lang="en-US" dirty="0"/>
              <a:t>Data Storage/Backup</a:t>
            </a:r>
          </a:p>
        </p:txBody>
      </p:sp>
      <p:sp>
        <p:nvSpPr>
          <p:cNvPr id="4" name="Content Placeholder 3"/>
          <p:cNvSpPr>
            <a:spLocks noGrp="1"/>
          </p:cNvSpPr>
          <p:nvPr>
            <p:ph sz="quarter" idx="20"/>
          </p:nvPr>
        </p:nvSpPr>
        <p:spPr>
          <a:xfrm>
            <a:off x="330713" y="1296138"/>
            <a:ext cx="11239500" cy="3503523"/>
          </a:xfrm>
        </p:spPr>
        <p:txBody>
          <a:bodyPr/>
          <a:lstStyle/>
          <a:p>
            <a:endParaRPr lang="en-US" sz="3200" b="0" dirty="0"/>
          </a:p>
          <a:p>
            <a:r>
              <a:rPr lang="en-US" sz="3200" dirty="0"/>
              <a:t>During your active research phase you will ideally keep three copies of your data</a:t>
            </a:r>
          </a:p>
          <a:p>
            <a:pPr marL="342900" indent="-342900">
              <a:buFont typeface="Arial" panose="020B0604020202020204" pitchFamily="34" charset="0"/>
              <a:buChar char="•"/>
            </a:pPr>
            <a:r>
              <a:rPr lang="en-US" sz="2800" dirty="0"/>
              <a:t>Local</a:t>
            </a:r>
            <a:r>
              <a:rPr lang="en-US" sz="2800" b="0" dirty="0"/>
              <a:t> = local computer, </a:t>
            </a:r>
          </a:p>
          <a:p>
            <a:pPr marL="342900" indent="-342900">
              <a:buFont typeface="Arial" panose="020B0604020202020204" pitchFamily="34" charset="0"/>
              <a:buChar char="•"/>
            </a:pPr>
            <a:r>
              <a:rPr lang="en-US" sz="2800" dirty="0"/>
              <a:t>Local / Remote </a:t>
            </a:r>
            <a:r>
              <a:rPr lang="en-US" sz="2800" b="0" dirty="0"/>
              <a:t>= External hard drive or another lab computer</a:t>
            </a:r>
          </a:p>
          <a:p>
            <a:pPr marL="342900" indent="-342900">
              <a:buFont typeface="Arial" panose="020B0604020202020204" pitchFamily="34" charset="0"/>
              <a:buChar char="•"/>
            </a:pPr>
            <a:r>
              <a:rPr lang="en-US" sz="2800" dirty="0"/>
              <a:t>Remote</a:t>
            </a:r>
            <a:r>
              <a:rPr lang="en-US" sz="2800" b="0" dirty="0"/>
              <a:t> = Network-backed storage, Cloud</a:t>
            </a:r>
          </a:p>
          <a:p>
            <a:endParaRPr lang="en-US" sz="2000" dirty="0"/>
          </a:p>
        </p:txBody>
      </p:sp>
      <p:pic>
        <p:nvPicPr>
          <p:cNvPr id="5" name="Picture 4"/>
          <p:cNvPicPr>
            <a:picLocks noChangeAspect="1"/>
          </p:cNvPicPr>
          <p:nvPr/>
        </p:nvPicPr>
        <p:blipFill>
          <a:blip r:embed="rId3"/>
          <a:stretch>
            <a:fillRect/>
          </a:stretch>
        </p:blipFill>
        <p:spPr>
          <a:xfrm>
            <a:off x="5143500" y="3289300"/>
            <a:ext cx="1905000" cy="279400"/>
          </a:xfrm>
          <a:prstGeom prst="rect">
            <a:avLst/>
          </a:prstGeom>
        </p:spPr>
      </p:pic>
      <p:pic>
        <p:nvPicPr>
          <p:cNvPr id="6" name="Picture 5" descr="Screen Shot 2018-04-03 at 1.15.5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4425011"/>
            <a:ext cx="2540000" cy="749300"/>
          </a:xfrm>
          <a:prstGeom prst="rect">
            <a:avLst/>
          </a:prstGeom>
        </p:spPr>
      </p:pic>
    </p:spTree>
    <p:extLst>
      <p:ext uri="{BB962C8B-B14F-4D97-AF65-F5344CB8AC3E}">
        <p14:creationId xmlns:p14="http://schemas.microsoft.com/office/powerpoint/2010/main" val="1352066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B1CF83-AAA0-824C-9073-2D7ACB68610B}"/>
              </a:ext>
            </a:extLst>
          </p:cNvPr>
          <p:cNvSpPr>
            <a:spLocks noGrp="1"/>
          </p:cNvSpPr>
          <p:nvPr>
            <p:ph type="sldNum" sz="quarter" idx="4"/>
          </p:nvPr>
        </p:nvSpPr>
        <p:spPr/>
        <p:txBody>
          <a:bodyPr/>
          <a:lstStyle/>
          <a:p>
            <a:fld id="{4997E989-D798-4C62-8E93-3D2D613C2488}" type="slidenum">
              <a:rPr lang="en-US" smtClean="0"/>
              <a:pPr/>
              <a:t>18</a:t>
            </a:fld>
            <a:endParaRPr lang="en-US"/>
          </a:p>
        </p:txBody>
      </p:sp>
      <p:sp>
        <p:nvSpPr>
          <p:cNvPr id="3" name="Title 2">
            <a:extLst>
              <a:ext uri="{FF2B5EF4-FFF2-40B4-BE49-F238E27FC236}">
                <a16:creationId xmlns:a16="http://schemas.microsoft.com/office/drawing/2014/main" id="{5EEFD992-BF10-0841-9F46-61806058F7A8}"/>
              </a:ext>
            </a:extLst>
          </p:cNvPr>
          <p:cNvSpPr>
            <a:spLocks noGrp="1"/>
          </p:cNvSpPr>
          <p:nvPr>
            <p:ph type="title"/>
          </p:nvPr>
        </p:nvSpPr>
        <p:spPr>
          <a:xfrm>
            <a:off x="304800" y="219594"/>
            <a:ext cx="9942618" cy="620502"/>
          </a:xfrm>
        </p:spPr>
        <p:txBody>
          <a:bodyPr/>
          <a:lstStyle/>
          <a:p>
            <a:r>
              <a:rPr lang="en-US" dirty="0"/>
              <a:t>UChicago Cloud Storage Options</a:t>
            </a:r>
          </a:p>
        </p:txBody>
      </p:sp>
      <p:pic>
        <p:nvPicPr>
          <p:cNvPr id="5" name="Content Placeholder 4">
            <a:extLst>
              <a:ext uri="{FF2B5EF4-FFF2-40B4-BE49-F238E27FC236}">
                <a16:creationId xmlns:a16="http://schemas.microsoft.com/office/drawing/2014/main" id="{96528F9B-EB21-2041-9ECD-B2E5516C8D82}"/>
              </a:ext>
            </a:extLst>
          </p:cNvPr>
          <p:cNvPicPr>
            <a:picLocks noGrp="1" noChangeAspect="1"/>
          </p:cNvPicPr>
          <p:nvPr>
            <p:ph sz="quarter" idx="20"/>
          </p:nvPr>
        </p:nvPicPr>
        <p:blipFill>
          <a:blip r:embed="rId3"/>
          <a:stretch>
            <a:fillRect/>
          </a:stretch>
        </p:blipFill>
        <p:spPr>
          <a:xfrm>
            <a:off x="366712" y="1262394"/>
            <a:ext cx="11801941" cy="3814932"/>
          </a:xfrm>
          <a:prstGeom prst="rect">
            <a:avLst/>
          </a:prstGeom>
        </p:spPr>
      </p:pic>
      <p:sp>
        <p:nvSpPr>
          <p:cNvPr id="6" name="TextBox 5">
            <a:extLst>
              <a:ext uri="{FF2B5EF4-FFF2-40B4-BE49-F238E27FC236}">
                <a16:creationId xmlns:a16="http://schemas.microsoft.com/office/drawing/2014/main" id="{3C153D68-A60C-7B41-A72F-1B3B1BE86630}"/>
              </a:ext>
            </a:extLst>
          </p:cNvPr>
          <p:cNvSpPr txBox="1"/>
          <p:nvPr/>
        </p:nvSpPr>
        <p:spPr>
          <a:xfrm>
            <a:off x="366712" y="5314958"/>
            <a:ext cx="7850226" cy="369332"/>
          </a:xfrm>
          <a:prstGeom prst="rect">
            <a:avLst/>
          </a:prstGeom>
          <a:noFill/>
        </p:spPr>
        <p:txBody>
          <a:bodyPr wrap="none" rtlCol="0">
            <a:spAutoFit/>
          </a:bodyPr>
          <a:lstStyle/>
          <a:p>
            <a:r>
              <a:rPr lang="en-US" u="sng" dirty="0">
                <a:hlinkClick r:id="rId4"/>
              </a:rPr>
              <a:t>https://uchicago.service-now.com/it?id=kb_article&amp;kb=KB00015980</a:t>
            </a:r>
            <a:r>
              <a:rPr lang="en-US" u="sng" dirty="0"/>
              <a:t> </a:t>
            </a:r>
          </a:p>
        </p:txBody>
      </p:sp>
    </p:spTree>
    <p:extLst>
      <p:ext uri="{BB962C8B-B14F-4D97-AF65-F5344CB8AC3E}">
        <p14:creationId xmlns:p14="http://schemas.microsoft.com/office/powerpoint/2010/main" val="3502046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19</a:t>
            </a:fld>
            <a:endParaRPr lang="en-US"/>
          </a:p>
        </p:txBody>
      </p:sp>
      <p:sp>
        <p:nvSpPr>
          <p:cNvPr id="3" name="Title 2"/>
          <p:cNvSpPr>
            <a:spLocks noGrp="1"/>
          </p:cNvSpPr>
          <p:nvPr>
            <p:ph type="title"/>
          </p:nvPr>
        </p:nvSpPr>
        <p:spPr/>
        <p:txBody>
          <a:bodyPr/>
          <a:lstStyle/>
          <a:p>
            <a:r>
              <a:rPr lang="en-US" dirty="0"/>
              <a:t>Data Production: File Formats</a:t>
            </a:r>
          </a:p>
        </p:txBody>
      </p:sp>
      <p:sp>
        <p:nvSpPr>
          <p:cNvPr id="4" name="Content Placeholder 3"/>
          <p:cNvSpPr>
            <a:spLocks noGrp="1"/>
          </p:cNvSpPr>
          <p:nvPr>
            <p:ph sz="quarter" idx="20"/>
          </p:nvPr>
        </p:nvSpPr>
        <p:spPr>
          <a:xfrm>
            <a:off x="429094" y="1010388"/>
            <a:ext cx="11239500" cy="3038268"/>
          </a:xfrm>
        </p:spPr>
        <p:txBody>
          <a:bodyPr/>
          <a:lstStyle/>
          <a:p>
            <a:r>
              <a:rPr lang="en-US" dirty="0"/>
              <a:t>File Formats: best practices for long-term access</a:t>
            </a:r>
          </a:p>
          <a:p>
            <a:pPr lvl="1">
              <a:lnSpc>
                <a:spcPct val="100000"/>
              </a:lnSpc>
            </a:pPr>
            <a:r>
              <a:rPr lang="en-US" dirty="0"/>
              <a:t>Open, documented standards</a:t>
            </a:r>
          </a:p>
          <a:p>
            <a:pPr lvl="1">
              <a:lnSpc>
                <a:spcPct val="100000"/>
              </a:lnSpc>
            </a:pPr>
            <a:r>
              <a:rPr lang="en-US" dirty="0"/>
              <a:t>Not proprietary or patent-encumbered</a:t>
            </a:r>
          </a:p>
          <a:p>
            <a:pPr lvl="1">
              <a:lnSpc>
                <a:spcPct val="100000"/>
              </a:lnSpc>
            </a:pPr>
            <a:r>
              <a:rPr lang="en-US" dirty="0"/>
              <a:t>Standard character representation </a:t>
            </a:r>
            <a:r>
              <a:rPr lang="en-US" sz="1800" dirty="0"/>
              <a:t>(ASCII or UTF-8 not Windows-1250)</a:t>
            </a:r>
          </a:p>
          <a:p>
            <a:pPr lvl="1">
              <a:lnSpc>
                <a:spcPct val="100000"/>
              </a:lnSpc>
            </a:pPr>
            <a:r>
              <a:rPr lang="en-US" dirty="0"/>
              <a:t>Commonly used formats in your discipline</a:t>
            </a:r>
          </a:p>
          <a:p>
            <a:pPr lvl="1">
              <a:lnSpc>
                <a:spcPct val="100000"/>
              </a:lnSpc>
            </a:pPr>
            <a:r>
              <a:rPr lang="en-US" dirty="0"/>
              <a:t>Unencrypted</a:t>
            </a:r>
          </a:p>
          <a:p>
            <a:pPr lvl="1">
              <a:lnSpc>
                <a:spcPct val="100000"/>
              </a:lnSpc>
            </a:pPr>
            <a:r>
              <a:rPr lang="en-US" dirty="0"/>
              <a:t>Uncompressed</a:t>
            </a:r>
          </a:p>
          <a:p>
            <a:endParaRPr lang="en-US" sz="1800" dirty="0"/>
          </a:p>
        </p:txBody>
      </p:sp>
      <p:graphicFrame>
        <p:nvGraphicFramePr>
          <p:cNvPr id="8" name="Table 7"/>
          <p:cNvGraphicFramePr>
            <a:graphicFrameLocks noGrp="1"/>
          </p:cNvGraphicFramePr>
          <p:nvPr>
            <p:extLst>
              <p:ext uri="{D42A27DB-BD31-4B8C-83A1-F6EECF244321}">
                <p14:modId xmlns:p14="http://schemas.microsoft.com/office/powerpoint/2010/main" val="1965267642"/>
              </p:ext>
            </p:extLst>
          </p:nvPr>
        </p:nvGraphicFramePr>
        <p:xfrm>
          <a:off x="2803859" y="3097090"/>
          <a:ext cx="9126438" cy="2275552"/>
        </p:xfrm>
        <a:graphic>
          <a:graphicData uri="http://schemas.openxmlformats.org/drawingml/2006/table">
            <a:tbl>
              <a:tblPr firstRow="1" bandRow="1">
                <a:tableStyleId>{00A15C55-8517-42AA-B614-E9B94910E393}</a:tableStyleId>
              </a:tblPr>
              <a:tblGrid>
                <a:gridCol w="1436164">
                  <a:extLst>
                    <a:ext uri="{9D8B030D-6E8A-4147-A177-3AD203B41FA5}">
                      <a16:colId xmlns:a16="http://schemas.microsoft.com/office/drawing/2014/main" val="20000"/>
                    </a:ext>
                  </a:extLst>
                </a:gridCol>
                <a:gridCol w="3516958">
                  <a:extLst>
                    <a:ext uri="{9D8B030D-6E8A-4147-A177-3AD203B41FA5}">
                      <a16:colId xmlns:a16="http://schemas.microsoft.com/office/drawing/2014/main" val="20001"/>
                    </a:ext>
                  </a:extLst>
                </a:gridCol>
                <a:gridCol w="798721">
                  <a:extLst>
                    <a:ext uri="{9D8B030D-6E8A-4147-A177-3AD203B41FA5}">
                      <a16:colId xmlns:a16="http://schemas.microsoft.com/office/drawing/2014/main" val="20002"/>
                    </a:ext>
                  </a:extLst>
                </a:gridCol>
                <a:gridCol w="3374595">
                  <a:extLst>
                    <a:ext uri="{9D8B030D-6E8A-4147-A177-3AD203B41FA5}">
                      <a16:colId xmlns:a16="http://schemas.microsoft.com/office/drawing/2014/main" val="20003"/>
                    </a:ext>
                  </a:extLst>
                </a:gridCol>
              </a:tblGrid>
              <a:tr h="324832">
                <a:tc>
                  <a:txBody>
                    <a:bodyPr/>
                    <a:lstStyle/>
                    <a:p>
                      <a:r>
                        <a:rPr lang="en-US" sz="1400" dirty="0">
                          <a:solidFill>
                            <a:schemeClr val="tx1">
                              <a:lumMod val="50000"/>
                            </a:schemeClr>
                          </a:solidFill>
                        </a:rPr>
                        <a:t>Data type</a:t>
                      </a:r>
                    </a:p>
                  </a:txBody>
                  <a:tcPr>
                    <a:solidFill>
                      <a:schemeClr val="bg2">
                        <a:lumMod val="85000"/>
                      </a:schemeClr>
                    </a:solidFill>
                  </a:tcPr>
                </a:tc>
                <a:tc>
                  <a:txBody>
                    <a:bodyPr/>
                    <a:lstStyle/>
                    <a:p>
                      <a:r>
                        <a:rPr lang="en-US" sz="1400" dirty="0">
                          <a:solidFill>
                            <a:srgbClr val="FFFFFF"/>
                          </a:solidFill>
                        </a:rPr>
                        <a:t>Preferred Format</a:t>
                      </a:r>
                    </a:p>
                  </a:txBody>
                  <a:tcPr>
                    <a:solidFill>
                      <a:schemeClr val="accent2">
                        <a:lumMod val="75000"/>
                      </a:schemeClr>
                    </a:solidFill>
                  </a:tcPr>
                </a:tc>
                <a:tc rowSpan="6">
                  <a:txBody>
                    <a:bodyPr/>
                    <a:lstStyle/>
                    <a:p>
                      <a:pPr>
                        <a:lnSpc>
                          <a:spcPct val="200000"/>
                        </a:lnSpc>
                      </a:pPr>
                      <a:endParaRPr lang="en-US" sz="1400" dirty="0">
                        <a:solidFill>
                          <a:srgbClr val="000000"/>
                        </a:solidFill>
                      </a:endParaRPr>
                    </a:p>
                    <a:p>
                      <a:pPr>
                        <a:lnSpc>
                          <a:spcPct val="200000"/>
                        </a:lnSpc>
                      </a:pPr>
                      <a:endParaRPr lang="en-US" sz="1400" dirty="0">
                        <a:solidFill>
                          <a:srgbClr val="000000"/>
                        </a:solidFill>
                      </a:endParaRPr>
                    </a:p>
                    <a:p>
                      <a:pPr algn="ctr"/>
                      <a:r>
                        <a:rPr lang="en-US" sz="1400" dirty="0">
                          <a:solidFill>
                            <a:srgbClr val="000000"/>
                          </a:solidFill>
                        </a:rPr>
                        <a:t>Not….</a:t>
                      </a:r>
                    </a:p>
                    <a:p>
                      <a:pPr>
                        <a:lnSpc>
                          <a:spcPct val="200000"/>
                        </a:lnSpc>
                      </a:pPr>
                      <a:endParaRPr lang="en-US" sz="1400" dirty="0">
                        <a:solidFill>
                          <a:srgbClr val="000000"/>
                        </a:solidFill>
                      </a:endParaRPr>
                    </a:p>
                  </a:txBody>
                  <a:tcPr>
                    <a:solidFill>
                      <a:schemeClr val="bg2">
                        <a:lumMod val="75000"/>
                      </a:schemeClr>
                    </a:solidFill>
                  </a:tcPr>
                </a:tc>
                <a:tc>
                  <a:txBody>
                    <a:bodyPr/>
                    <a:lstStyle/>
                    <a:p>
                      <a:r>
                        <a:rPr lang="en-US" sz="1400" dirty="0">
                          <a:solidFill>
                            <a:srgbClr val="FFFFFF"/>
                          </a:solidFill>
                        </a:rPr>
                        <a:t>Proprietary Format</a:t>
                      </a:r>
                    </a:p>
                  </a:txBody>
                  <a:tcPr>
                    <a:solidFill>
                      <a:srgbClr val="B7472A"/>
                    </a:solidFill>
                  </a:tcPr>
                </a:tc>
                <a:extLst>
                  <a:ext uri="{0D108BD9-81ED-4DB2-BD59-A6C34878D82A}">
                    <a16:rowId xmlns:a16="http://schemas.microsoft.com/office/drawing/2014/main" val="10000"/>
                  </a:ext>
                </a:extLst>
              </a:tr>
              <a:tr h="293896">
                <a:tc>
                  <a:txBody>
                    <a:bodyPr/>
                    <a:lstStyle/>
                    <a:p>
                      <a:r>
                        <a:rPr lang="en-US" sz="1400" dirty="0">
                          <a:solidFill>
                            <a:srgbClr val="000000"/>
                          </a:solidFill>
                        </a:rPr>
                        <a:t>Document</a:t>
                      </a:r>
                    </a:p>
                  </a:txBody>
                  <a:tcPr>
                    <a:solidFill>
                      <a:schemeClr val="bg2">
                        <a:lumMod val="75000"/>
                      </a:schemeClr>
                    </a:solidFill>
                  </a:tcPr>
                </a:tc>
                <a:tc>
                  <a:txBody>
                    <a:bodyPr/>
                    <a:lstStyle/>
                    <a:p>
                      <a:r>
                        <a:rPr lang="en-US" sz="1400" dirty="0">
                          <a:solidFill>
                            <a:srgbClr val="000000"/>
                          </a:solidFill>
                        </a:rPr>
                        <a:t>PDF/A .</a:t>
                      </a:r>
                      <a:r>
                        <a:rPr lang="en-US" sz="1400" dirty="0" err="1">
                          <a:solidFill>
                            <a:srgbClr val="000000"/>
                          </a:solidFill>
                        </a:rPr>
                        <a:t>pdf</a:t>
                      </a:r>
                      <a:r>
                        <a:rPr lang="en-US" sz="1400" dirty="0">
                          <a:solidFill>
                            <a:srgbClr val="000000"/>
                          </a:solidFill>
                        </a:rPr>
                        <a:t>,</a:t>
                      </a:r>
                      <a:r>
                        <a:rPr lang="en-US" sz="1400" baseline="0" dirty="0">
                          <a:solidFill>
                            <a:srgbClr val="000000"/>
                          </a:solidFill>
                        </a:rPr>
                        <a:t> </a:t>
                      </a:r>
                      <a:r>
                        <a:rPr lang="en-US" sz="1400" baseline="0" dirty="0" err="1">
                          <a:solidFill>
                            <a:srgbClr val="000000"/>
                          </a:solidFill>
                        </a:rPr>
                        <a:t>OpenDocument</a:t>
                      </a:r>
                      <a:r>
                        <a:rPr lang="en-US" sz="1400" baseline="0" dirty="0">
                          <a:solidFill>
                            <a:srgbClr val="000000"/>
                          </a:solidFill>
                        </a:rPr>
                        <a:t> text .</a:t>
                      </a:r>
                      <a:r>
                        <a:rPr lang="en-US" sz="1400" baseline="0" dirty="0" err="1">
                          <a:solidFill>
                            <a:srgbClr val="000000"/>
                          </a:solidFill>
                        </a:rPr>
                        <a:t>odt</a:t>
                      </a:r>
                      <a:r>
                        <a:rPr lang="en-US" sz="1400" baseline="0" dirty="0">
                          <a:solidFill>
                            <a:srgbClr val="000000"/>
                          </a:solidFill>
                        </a:rPr>
                        <a:t>, </a:t>
                      </a:r>
                      <a:r>
                        <a:rPr lang="en-US" sz="1400" dirty="0">
                          <a:solidFill>
                            <a:srgbClr val="000000"/>
                          </a:solidFill>
                        </a:rPr>
                        <a:t>or Plain Text .txt</a:t>
                      </a:r>
                    </a:p>
                  </a:txBody>
                  <a:tcPr>
                    <a:solidFill>
                      <a:schemeClr val="accent2">
                        <a:lumMod val="40000"/>
                        <a:lumOff val="60000"/>
                      </a:schemeClr>
                    </a:solidFill>
                  </a:tcPr>
                </a:tc>
                <a:tc vMerge="1">
                  <a:txBody>
                    <a:bodyPr/>
                    <a:lstStyle/>
                    <a:p>
                      <a:pPr>
                        <a:lnSpc>
                          <a:spcPct val="200000"/>
                        </a:lnSpc>
                      </a:pPr>
                      <a:endParaRPr lang="en-US" sz="1400" dirty="0">
                        <a:solidFill>
                          <a:srgbClr val="000000"/>
                        </a:solidFill>
                      </a:endParaRPr>
                    </a:p>
                  </a:txBody>
                  <a:tcPr>
                    <a:solidFill>
                      <a:schemeClr val="tx1">
                        <a:lumMod val="20000"/>
                        <a:lumOff val="80000"/>
                      </a:schemeClr>
                    </a:solidFill>
                  </a:tcPr>
                </a:tc>
                <a:tc>
                  <a:txBody>
                    <a:bodyPr/>
                    <a:lstStyle/>
                    <a:p>
                      <a:r>
                        <a:rPr lang="en-US" sz="1400" dirty="0">
                          <a:solidFill>
                            <a:srgbClr val="000000"/>
                          </a:solidFill>
                        </a:rPr>
                        <a:t>Word .doc or .</a:t>
                      </a:r>
                      <a:r>
                        <a:rPr lang="en-US" sz="1400" dirty="0" err="1">
                          <a:solidFill>
                            <a:srgbClr val="000000"/>
                          </a:solidFill>
                        </a:rPr>
                        <a:t>docx</a:t>
                      </a:r>
                      <a:endParaRPr lang="en-US" sz="1400" dirty="0">
                        <a:solidFill>
                          <a:srgbClr val="000000"/>
                        </a:solidFill>
                      </a:endParaRPr>
                    </a:p>
                  </a:txBody>
                  <a:tcPr/>
                </a:tc>
                <a:extLst>
                  <a:ext uri="{0D108BD9-81ED-4DB2-BD59-A6C34878D82A}">
                    <a16:rowId xmlns:a16="http://schemas.microsoft.com/office/drawing/2014/main" val="10001"/>
                  </a:ext>
                </a:extLst>
              </a:tr>
              <a:tr h="499623">
                <a:tc>
                  <a:txBody>
                    <a:bodyPr/>
                    <a:lstStyle/>
                    <a:p>
                      <a:r>
                        <a:rPr lang="en-US" sz="1400" dirty="0">
                          <a:solidFill>
                            <a:srgbClr val="000000"/>
                          </a:solidFill>
                        </a:rPr>
                        <a:t>Spreadsheet</a:t>
                      </a:r>
                    </a:p>
                  </a:txBody>
                  <a:tcPr>
                    <a:solidFill>
                      <a:schemeClr val="bg2">
                        <a:lumMod val="85000"/>
                      </a:schemeClr>
                    </a:solidFill>
                  </a:tcPr>
                </a:tc>
                <a:tc>
                  <a:txBody>
                    <a:bodyPr/>
                    <a:lstStyle/>
                    <a:p>
                      <a:r>
                        <a:rPr lang="en-US" sz="1400" dirty="0">
                          <a:solidFill>
                            <a:srgbClr val="000000"/>
                          </a:solidFill>
                        </a:rPr>
                        <a:t>Comma</a:t>
                      </a:r>
                      <a:r>
                        <a:rPr lang="en-US" sz="1400" baseline="0" dirty="0">
                          <a:solidFill>
                            <a:srgbClr val="000000"/>
                          </a:solidFill>
                        </a:rPr>
                        <a:t> Separated Values .</a:t>
                      </a:r>
                      <a:r>
                        <a:rPr lang="en-US" sz="1400" baseline="0" dirty="0" err="1">
                          <a:solidFill>
                            <a:srgbClr val="000000"/>
                          </a:solidFill>
                        </a:rPr>
                        <a:t>csv</a:t>
                      </a:r>
                      <a:r>
                        <a:rPr lang="en-US" sz="1400" dirty="0">
                          <a:solidFill>
                            <a:srgbClr val="000000"/>
                          </a:solidFill>
                        </a:rPr>
                        <a:t>   or </a:t>
                      </a:r>
                    </a:p>
                    <a:p>
                      <a:r>
                        <a:rPr lang="en-US" sz="1400" dirty="0">
                          <a:solidFill>
                            <a:srgbClr val="000000"/>
                          </a:solidFill>
                        </a:rPr>
                        <a:t>Tab-delimited .tab .txt</a:t>
                      </a:r>
                    </a:p>
                  </a:txBody>
                  <a:tcPr>
                    <a:solidFill>
                      <a:schemeClr val="accent2">
                        <a:lumMod val="20000"/>
                        <a:lumOff val="80000"/>
                      </a:schemeClr>
                    </a:solidFill>
                  </a:tcPr>
                </a:tc>
                <a:tc vMerge="1">
                  <a:txBody>
                    <a:bodyPr/>
                    <a:lstStyle/>
                    <a:p>
                      <a:endParaRPr lang="en-US" dirty="0">
                        <a:solidFill>
                          <a:srgbClr val="000000"/>
                        </a:solidFill>
                      </a:endParaRPr>
                    </a:p>
                  </a:txBody>
                  <a:tcPr/>
                </a:tc>
                <a:tc>
                  <a:txBody>
                    <a:bodyPr/>
                    <a:lstStyle/>
                    <a:p>
                      <a:r>
                        <a:rPr lang="en-US" sz="1400" dirty="0">
                          <a:solidFill>
                            <a:srgbClr val="000000"/>
                          </a:solidFill>
                        </a:rPr>
                        <a:t>Excel .</a:t>
                      </a:r>
                      <a:r>
                        <a:rPr lang="en-US" sz="1400" dirty="0" err="1">
                          <a:solidFill>
                            <a:srgbClr val="000000"/>
                          </a:solidFill>
                        </a:rPr>
                        <a:t>xls</a:t>
                      </a:r>
                      <a:r>
                        <a:rPr lang="en-US" sz="1400" baseline="0" dirty="0">
                          <a:solidFill>
                            <a:srgbClr val="000000"/>
                          </a:solidFill>
                        </a:rPr>
                        <a:t> or .</a:t>
                      </a:r>
                      <a:r>
                        <a:rPr lang="en-US" sz="1400" baseline="0" dirty="0" err="1">
                          <a:solidFill>
                            <a:srgbClr val="000000"/>
                          </a:solidFill>
                        </a:rPr>
                        <a:t>xlsx</a:t>
                      </a:r>
                      <a:endParaRPr lang="en-US" sz="1400" dirty="0">
                        <a:solidFill>
                          <a:srgbClr val="000000"/>
                        </a:solidFill>
                      </a:endParaRPr>
                    </a:p>
                  </a:txBody>
                  <a:tcPr/>
                </a:tc>
                <a:extLst>
                  <a:ext uri="{0D108BD9-81ED-4DB2-BD59-A6C34878D82A}">
                    <a16:rowId xmlns:a16="http://schemas.microsoft.com/office/drawing/2014/main" val="10002"/>
                  </a:ext>
                </a:extLst>
              </a:tr>
              <a:tr h="293896">
                <a:tc>
                  <a:txBody>
                    <a:bodyPr/>
                    <a:lstStyle/>
                    <a:p>
                      <a:r>
                        <a:rPr lang="en-US" sz="1400" dirty="0">
                          <a:solidFill>
                            <a:srgbClr val="000000"/>
                          </a:solidFill>
                        </a:rPr>
                        <a:t>Movie</a:t>
                      </a:r>
                    </a:p>
                  </a:txBody>
                  <a:tcPr>
                    <a:solidFill>
                      <a:schemeClr val="bg2">
                        <a:lumMod val="75000"/>
                      </a:schemeClr>
                    </a:solidFill>
                  </a:tcPr>
                </a:tc>
                <a:tc>
                  <a:txBody>
                    <a:bodyPr/>
                    <a:lstStyle/>
                    <a:p>
                      <a:r>
                        <a:rPr lang="en-US" sz="1400" dirty="0">
                          <a:solidFill>
                            <a:srgbClr val="000000"/>
                          </a:solidFill>
                        </a:rPr>
                        <a:t>Mpeg-4</a:t>
                      </a:r>
                    </a:p>
                  </a:txBody>
                  <a:tcPr>
                    <a:solidFill>
                      <a:schemeClr val="accent2">
                        <a:lumMod val="40000"/>
                        <a:lumOff val="60000"/>
                      </a:schemeClr>
                    </a:solidFill>
                  </a:tcPr>
                </a:tc>
                <a:tc vMerge="1">
                  <a:txBody>
                    <a:bodyPr/>
                    <a:lstStyle/>
                    <a:p>
                      <a:pPr>
                        <a:lnSpc>
                          <a:spcPct val="200000"/>
                        </a:lnSpc>
                      </a:pPr>
                      <a:endParaRPr lang="en-US" sz="1400" dirty="0">
                        <a:solidFill>
                          <a:srgbClr val="000000"/>
                        </a:solidFill>
                      </a:endParaRPr>
                    </a:p>
                  </a:txBody>
                  <a:tcPr/>
                </a:tc>
                <a:tc>
                  <a:txBody>
                    <a:bodyPr/>
                    <a:lstStyle/>
                    <a:p>
                      <a:r>
                        <a:rPr lang="en-US" sz="1400" dirty="0" err="1">
                          <a:solidFill>
                            <a:srgbClr val="000000"/>
                          </a:solidFill>
                        </a:rPr>
                        <a:t>Quicktime</a:t>
                      </a:r>
                      <a:r>
                        <a:rPr lang="en-US" sz="1400" baseline="0" dirty="0">
                          <a:solidFill>
                            <a:srgbClr val="000000"/>
                          </a:solidFill>
                        </a:rPr>
                        <a:t> </a:t>
                      </a:r>
                      <a:r>
                        <a:rPr lang="en-US" sz="1400" dirty="0">
                          <a:solidFill>
                            <a:srgbClr val="000000"/>
                          </a:solidFill>
                        </a:rPr>
                        <a:t>.</a:t>
                      </a:r>
                      <a:r>
                        <a:rPr lang="en-US" sz="1400" dirty="0" err="1">
                          <a:solidFill>
                            <a:srgbClr val="000000"/>
                          </a:solidFill>
                        </a:rPr>
                        <a:t>mov</a:t>
                      </a:r>
                      <a:endParaRPr lang="en-US" sz="1400" dirty="0">
                        <a:solidFill>
                          <a:srgbClr val="000000"/>
                        </a:solidFill>
                      </a:endParaRPr>
                    </a:p>
                  </a:txBody>
                  <a:tcPr/>
                </a:tc>
                <a:extLst>
                  <a:ext uri="{0D108BD9-81ED-4DB2-BD59-A6C34878D82A}">
                    <a16:rowId xmlns:a16="http://schemas.microsoft.com/office/drawing/2014/main" val="10003"/>
                  </a:ext>
                </a:extLst>
              </a:tr>
              <a:tr h="293896">
                <a:tc>
                  <a:txBody>
                    <a:bodyPr/>
                    <a:lstStyle/>
                    <a:p>
                      <a:r>
                        <a:rPr lang="en-US" sz="1400" dirty="0">
                          <a:solidFill>
                            <a:srgbClr val="000000"/>
                          </a:solidFill>
                        </a:rPr>
                        <a:t>Image</a:t>
                      </a:r>
                    </a:p>
                  </a:txBody>
                  <a:tcPr>
                    <a:solidFill>
                      <a:schemeClr val="bg2">
                        <a:lumMod val="85000"/>
                      </a:schemeClr>
                    </a:solidFill>
                  </a:tcPr>
                </a:tc>
                <a:tc>
                  <a:txBody>
                    <a:bodyPr/>
                    <a:lstStyle/>
                    <a:p>
                      <a:r>
                        <a:rPr lang="en-US" sz="1400" dirty="0">
                          <a:solidFill>
                            <a:srgbClr val="000000"/>
                          </a:solidFill>
                        </a:rPr>
                        <a:t>TIFF, JPEG 2000, PDF, PNG, GIF, BMP</a:t>
                      </a:r>
                    </a:p>
                  </a:txBody>
                  <a:tcPr>
                    <a:solidFill>
                      <a:schemeClr val="accent2">
                        <a:lumMod val="20000"/>
                        <a:lumOff val="80000"/>
                      </a:schemeClr>
                    </a:solidFill>
                  </a:tcPr>
                </a:tc>
                <a:tc vMerge="1">
                  <a:txBody>
                    <a:bodyPr/>
                    <a:lstStyle/>
                    <a:p>
                      <a:endParaRPr lang="en-US" dirty="0">
                        <a:solidFill>
                          <a:srgbClr val="000000"/>
                        </a:solidFill>
                      </a:endParaRPr>
                    </a:p>
                  </a:txBody>
                  <a:tcPr>
                    <a:solidFill>
                      <a:schemeClr val="tx1">
                        <a:lumMod val="20000"/>
                        <a:lumOff val="80000"/>
                      </a:schemeClr>
                    </a:solidFill>
                  </a:tcPr>
                </a:tc>
                <a:tc>
                  <a:txBody>
                    <a:bodyPr/>
                    <a:lstStyle/>
                    <a:p>
                      <a:r>
                        <a:rPr lang="en-US" sz="1400" dirty="0">
                          <a:solidFill>
                            <a:srgbClr val="000000"/>
                          </a:solidFill>
                        </a:rPr>
                        <a:t>Photoshop .</a:t>
                      </a:r>
                      <a:r>
                        <a:rPr lang="en-US" sz="1400" dirty="0" err="1">
                          <a:solidFill>
                            <a:srgbClr val="000000"/>
                          </a:solidFill>
                        </a:rPr>
                        <a:t>psd</a:t>
                      </a:r>
                      <a:endParaRPr lang="en-US" sz="1400" dirty="0">
                        <a:solidFill>
                          <a:srgbClr val="000000"/>
                        </a:solidFill>
                      </a:endParaRPr>
                    </a:p>
                  </a:txBody>
                  <a:tcPr/>
                </a:tc>
                <a:extLst>
                  <a:ext uri="{0D108BD9-81ED-4DB2-BD59-A6C34878D82A}">
                    <a16:rowId xmlns:a16="http://schemas.microsoft.com/office/drawing/2014/main" val="10004"/>
                  </a:ext>
                </a:extLst>
              </a:tr>
              <a:tr h="293896">
                <a:tc>
                  <a:txBody>
                    <a:bodyPr/>
                    <a:lstStyle/>
                    <a:p>
                      <a:r>
                        <a:rPr lang="en-US" sz="1400" dirty="0">
                          <a:solidFill>
                            <a:srgbClr val="000000"/>
                          </a:solidFill>
                        </a:rPr>
                        <a:t>Statistics</a:t>
                      </a:r>
                    </a:p>
                  </a:txBody>
                  <a:tcPr>
                    <a:solidFill>
                      <a:schemeClr val="bg2">
                        <a:lumMod val="75000"/>
                      </a:schemeClr>
                    </a:solidFill>
                  </a:tcPr>
                </a:tc>
                <a:tc>
                  <a:txBody>
                    <a:bodyPr/>
                    <a:lstStyle/>
                    <a:p>
                      <a:r>
                        <a:rPr lang="en-US" sz="1400" dirty="0"/>
                        <a:t>ASCII, RDATA,</a:t>
                      </a:r>
                      <a:r>
                        <a:rPr lang="en-US" sz="1400" baseline="0" dirty="0"/>
                        <a:t> JSON, DDI XML, POR</a:t>
                      </a:r>
                      <a:endParaRPr lang="en-US" sz="1400" dirty="0">
                        <a:solidFill>
                          <a:srgbClr val="000000"/>
                        </a:solidFill>
                      </a:endParaRPr>
                    </a:p>
                  </a:txBody>
                  <a:tcPr>
                    <a:solidFill>
                      <a:schemeClr val="accent2">
                        <a:lumMod val="40000"/>
                        <a:lumOff val="60000"/>
                      </a:schemeClr>
                    </a:solidFill>
                  </a:tcPr>
                </a:tc>
                <a:tc vMerge="1">
                  <a:txBody>
                    <a:bodyPr/>
                    <a:lstStyle/>
                    <a:p>
                      <a:endParaRPr lang="en-US" dirty="0">
                        <a:solidFill>
                          <a:srgbClr val="000000"/>
                        </a:solidFill>
                      </a:endParaRPr>
                    </a:p>
                  </a:txBody>
                  <a:tcPr>
                    <a:solidFill>
                      <a:schemeClr val="tx1">
                        <a:lumMod val="20000"/>
                        <a:lumOff val="80000"/>
                      </a:schemeClr>
                    </a:solidFill>
                  </a:tcPr>
                </a:tc>
                <a:tc>
                  <a:txBody>
                    <a:bodyPr/>
                    <a:lstStyle/>
                    <a:p>
                      <a:r>
                        <a:rPr lang="en-US" sz="1400" dirty="0">
                          <a:solidFill>
                            <a:srgbClr val="000000"/>
                          </a:solidFill>
                        </a:rPr>
                        <a:t> SAS, SPSS</a:t>
                      </a:r>
                    </a:p>
                  </a:txBody>
                  <a:tcPr/>
                </a:tc>
                <a:extLst>
                  <a:ext uri="{0D108BD9-81ED-4DB2-BD59-A6C34878D82A}">
                    <a16:rowId xmlns:a16="http://schemas.microsoft.com/office/drawing/2014/main" val="10005"/>
                  </a:ext>
                </a:extLst>
              </a:tr>
            </a:tbl>
          </a:graphicData>
        </a:graphic>
      </p:graphicFrame>
      <p:sp>
        <p:nvSpPr>
          <p:cNvPr id="9" name="TextBox 8"/>
          <p:cNvSpPr txBox="1"/>
          <p:nvPr/>
        </p:nvSpPr>
        <p:spPr>
          <a:xfrm>
            <a:off x="407399" y="3923031"/>
            <a:ext cx="3078701" cy="461665"/>
          </a:xfrm>
          <a:prstGeom prst="rect">
            <a:avLst/>
          </a:prstGeom>
          <a:noFill/>
        </p:spPr>
        <p:txBody>
          <a:bodyPr wrap="square" rtlCol="0">
            <a:spAutoFit/>
          </a:bodyPr>
          <a:lstStyle/>
          <a:p>
            <a:r>
              <a:rPr lang="en-US" sz="2400" b="1" dirty="0"/>
              <a:t>For example….</a:t>
            </a:r>
          </a:p>
        </p:txBody>
      </p:sp>
      <p:sp>
        <p:nvSpPr>
          <p:cNvPr id="10" name="TextBox 9"/>
          <p:cNvSpPr txBox="1"/>
          <p:nvPr/>
        </p:nvSpPr>
        <p:spPr>
          <a:xfrm>
            <a:off x="359469" y="6211669"/>
            <a:ext cx="11287336" cy="646331"/>
          </a:xfrm>
          <a:prstGeom prst="rect">
            <a:avLst/>
          </a:prstGeom>
          <a:noFill/>
        </p:spPr>
        <p:txBody>
          <a:bodyPr wrap="square" rtlCol="0">
            <a:spAutoFit/>
          </a:bodyPr>
          <a:lstStyle/>
          <a:p>
            <a:r>
              <a:rPr lang="en-US" b="1" dirty="0">
                <a:solidFill>
                  <a:schemeClr val="accent1">
                    <a:lumMod val="75000"/>
                  </a:schemeClr>
                </a:solidFill>
              </a:rPr>
              <a:t>Note</a:t>
            </a:r>
            <a:r>
              <a:rPr lang="en-US" dirty="0">
                <a:solidFill>
                  <a:schemeClr val="accent1">
                    <a:lumMod val="75000"/>
                  </a:schemeClr>
                </a:solidFill>
              </a:rPr>
              <a:t>: You must consider context.  Easy reuse of data may be at odds with long-term preservation.  Will there be data loss when converting?</a:t>
            </a:r>
          </a:p>
        </p:txBody>
      </p:sp>
      <p:sp>
        <p:nvSpPr>
          <p:cNvPr id="11" name="Rectangle 10"/>
          <p:cNvSpPr/>
          <p:nvPr/>
        </p:nvSpPr>
        <p:spPr>
          <a:xfrm>
            <a:off x="2803859" y="5501298"/>
            <a:ext cx="6691233" cy="523220"/>
          </a:xfrm>
          <a:prstGeom prst="rect">
            <a:avLst/>
          </a:prstGeom>
        </p:spPr>
        <p:txBody>
          <a:bodyPr wrap="square">
            <a:spAutoFit/>
          </a:bodyPr>
          <a:lstStyle/>
          <a:p>
            <a:r>
              <a:rPr lang="en-US" sz="1400" dirty="0"/>
              <a:t>The Library of Congress maintains extensive documentation on file formats: https://www.loc.gov/preservation/digital/formats/fdd/browse_list.shtml</a:t>
            </a:r>
          </a:p>
        </p:txBody>
      </p:sp>
    </p:spTree>
    <p:extLst>
      <p:ext uri="{BB962C8B-B14F-4D97-AF65-F5344CB8AC3E}">
        <p14:creationId xmlns:p14="http://schemas.microsoft.com/office/powerpoint/2010/main" val="3433567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a:t>
            </a:fld>
            <a:endParaRPr lang="en-US"/>
          </a:p>
        </p:txBody>
      </p:sp>
      <p:sp>
        <p:nvSpPr>
          <p:cNvPr id="4" name="Title 3"/>
          <p:cNvSpPr>
            <a:spLocks noGrp="1"/>
          </p:cNvSpPr>
          <p:nvPr>
            <p:ph type="title"/>
          </p:nvPr>
        </p:nvSpPr>
        <p:spPr>
          <a:xfrm>
            <a:off x="480427" y="369888"/>
            <a:ext cx="4083304" cy="735012"/>
          </a:xfrm>
        </p:spPr>
        <p:txBody>
          <a:bodyPr/>
          <a:lstStyle/>
          <a:p>
            <a:pPr algn="ctr"/>
            <a:r>
              <a:rPr lang="en-US" dirty="0"/>
              <a:t>About me</a:t>
            </a:r>
          </a:p>
        </p:txBody>
      </p:sp>
      <p:pic>
        <p:nvPicPr>
          <p:cNvPr id="9" name="Picture Placeholder 8"/>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520" t="2271" r="520" b="30839"/>
          <a:stretch/>
        </p:blipFill>
        <p:spPr/>
      </p:pic>
      <p:sp>
        <p:nvSpPr>
          <p:cNvPr id="3" name="Content Placeholder 2"/>
          <p:cNvSpPr>
            <a:spLocks noGrp="1"/>
          </p:cNvSpPr>
          <p:nvPr>
            <p:ph sz="quarter" idx="17"/>
          </p:nvPr>
        </p:nvSpPr>
        <p:spPr>
          <a:xfrm>
            <a:off x="5546724" y="369888"/>
            <a:ext cx="6203875" cy="6127831"/>
          </a:xfrm>
        </p:spPr>
        <p:txBody>
          <a:bodyPr/>
          <a:lstStyle/>
          <a:p>
            <a:pPr>
              <a:spcAft>
                <a:spcPts val="600"/>
              </a:spcAft>
            </a:pPr>
            <a:r>
              <a:rPr lang="en-US" sz="2800" dirty="0">
                <a:solidFill>
                  <a:schemeClr val="tx1"/>
                </a:solidFill>
              </a:rPr>
              <a:t>Elisabeth Long</a:t>
            </a:r>
          </a:p>
          <a:p>
            <a:pPr>
              <a:lnSpc>
                <a:spcPct val="100000"/>
              </a:lnSpc>
              <a:spcBef>
                <a:spcPts val="600"/>
              </a:spcBef>
              <a:spcAft>
                <a:spcPts val="600"/>
              </a:spcAft>
            </a:pPr>
            <a:r>
              <a:rPr lang="en-US" sz="2000" b="0" i="1" dirty="0">
                <a:solidFill>
                  <a:schemeClr val="tx1"/>
                </a:solidFill>
              </a:rPr>
              <a:t>Associate University Librarian for Information Technology and Digital Scholarship</a:t>
            </a:r>
            <a:endParaRPr lang="en-US" sz="2000" i="1" dirty="0">
              <a:solidFill>
                <a:schemeClr val="tx1"/>
              </a:solidFill>
            </a:endParaRPr>
          </a:p>
          <a:p>
            <a:pPr marL="342900" indent="-342900">
              <a:spcAft>
                <a:spcPts val="1200"/>
              </a:spcAft>
              <a:buFont typeface="Arial" charset="0"/>
              <a:buChar char="•"/>
            </a:pPr>
            <a:r>
              <a:rPr lang="en-US" sz="2000" b="0" dirty="0">
                <a:solidFill>
                  <a:schemeClr val="tx1"/>
                </a:solidFill>
              </a:rPr>
              <a:t>Library’s technology infrastructure</a:t>
            </a:r>
          </a:p>
          <a:p>
            <a:pPr marL="342900" indent="-342900">
              <a:spcAft>
                <a:spcPts val="1200"/>
              </a:spcAft>
              <a:buFont typeface="Arial" charset="0"/>
              <a:buChar char="•"/>
            </a:pPr>
            <a:r>
              <a:rPr lang="en-US" sz="2000" b="0" dirty="0">
                <a:solidFill>
                  <a:schemeClr val="tx1"/>
                </a:solidFill>
              </a:rPr>
              <a:t>Management and preservation of digital archives and research materials coming into the library</a:t>
            </a:r>
          </a:p>
          <a:p>
            <a:pPr marL="342900" indent="-342900">
              <a:spcAft>
                <a:spcPts val="1200"/>
              </a:spcAft>
              <a:buFont typeface="Arial" charset="0"/>
              <a:buChar char="•"/>
            </a:pPr>
            <a:r>
              <a:rPr lang="en-US" sz="2000" b="0" dirty="0">
                <a:solidFill>
                  <a:schemeClr val="tx1"/>
                </a:solidFill>
              </a:rPr>
              <a:t>Scholarly Communication</a:t>
            </a:r>
          </a:p>
          <a:p>
            <a:pPr marL="342900" indent="-342900">
              <a:spcAft>
                <a:spcPts val="1200"/>
              </a:spcAft>
              <a:buFont typeface="Arial" charset="0"/>
              <a:buChar char="•"/>
            </a:pPr>
            <a:r>
              <a:rPr lang="en-US" sz="2000" b="0" dirty="0">
                <a:solidFill>
                  <a:schemeClr val="tx1"/>
                </a:solidFill>
              </a:rPr>
              <a:t>Long history working with faculty preserving and sharing their research data</a:t>
            </a:r>
          </a:p>
          <a:p>
            <a:pPr marL="685800" lvl="1">
              <a:spcAft>
                <a:spcPts val="600"/>
              </a:spcAft>
              <a:buFont typeface="Arial" charset="0"/>
              <a:buChar char="•"/>
            </a:pPr>
            <a:r>
              <a:rPr lang="en-US" sz="1800" dirty="0">
                <a:solidFill>
                  <a:schemeClr val="tx1"/>
                </a:solidFill>
              </a:rPr>
              <a:t>Sloan Digital Sky Survey</a:t>
            </a:r>
          </a:p>
          <a:p>
            <a:pPr marL="685800" lvl="1">
              <a:spcAft>
                <a:spcPts val="600"/>
              </a:spcAft>
              <a:buFont typeface="Arial" charset="0"/>
              <a:buChar char="•"/>
            </a:pPr>
            <a:r>
              <a:rPr lang="en-US" sz="1800" dirty="0">
                <a:solidFill>
                  <a:schemeClr val="tx1"/>
                </a:solidFill>
              </a:rPr>
              <a:t>HEP data from the Large Hadron Collider (LHC)</a:t>
            </a:r>
          </a:p>
          <a:p>
            <a:pPr marL="685800" lvl="1">
              <a:spcAft>
                <a:spcPts val="600"/>
              </a:spcAft>
              <a:buFont typeface="Arial" charset="0"/>
              <a:buChar char="•"/>
            </a:pPr>
            <a:r>
              <a:rPr lang="en-US" sz="1800" dirty="0">
                <a:solidFill>
                  <a:schemeClr val="tx1"/>
                </a:solidFill>
              </a:rPr>
              <a:t>Images of ancient clay tablets from Persepolis</a:t>
            </a:r>
          </a:p>
          <a:p>
            <a:pPr marL="685800" lvl="1">
              <a:spcAft>
                <a:spcPts val="600"/>
              </a:spcAft>
              <a:buFont typeface="Arial" charset="0"/>
              <a:buChar char="•"/>
            </a:pPr>
            <a:r>
              <a:rPr lang="en-US" sz="1800" dirty="0">
                <a:solidFill>
                  <a:schemeClr val="tx1"/>
                </a:solidFill>
              </a:rPr>
              <a:t>Mesoamerican endangered language recordings</a:t>
            </a:r>
          </a:p>
        </p:txBody>
      </p:sp>
    </p:spTree>
    <p:extLst>
      <p:ext uri="{BB962C8B-B14F-4D97-AF65-F5344CB8AC3E}">
        <p14:creationId xmlns:p14="http://schemas.microsoft.com/office/powerpoint/2010/main" val="1219873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20</a:t>
            </a:fld>
            <a:endParaRPr lang="en-US"/>
          </a:p>
        </p:txBody>
      </p:sp>
      <p:sp>
        <p:nvSpPr>
          <p:cNvPr id="3" name="Title 2"/>
          <p:cNvSpPr>
            <a:spLocks noGrp="1"/>
          </p:cNvSpPr>
          <p:nvPr>
            <p:ph type="title"/>
          </p:nvPr>
        </p:nvSpPr>
        <p:spPr>
          <a:xfrm>
            <a:off x="304800" y="209549"/>
            <a:ext cx="9696450" cy="577081"/>
          </a:xfrm>
        </p:spPr>
        <p:txBody>
          <a:bodyPr/>
          <a:lstStyle/>
          <a:p>
            <a:r>
              <a:rPr lang="en-US" sz="3500" dirty="0"/>
              <a:t>Data Organization &amp; Documentation</a:t>
            </a:r>
          </a:p>
        </p:txBody>
      </p:sp>
      <p:sp>
        <p:nvSpPr>
          <p:cNvPr id="4" name="Content Placeholder 3"/>
          <p:cNvSpPr>
            <a:spLocks noGrp="1"/>
          </p:cNvSpPr>
          <p:nvPr>
            <p:ph sz="quarter" idx="20"/>
          </p:nvPr>
        </p:nvSpPr>
        <p:spPr>
          <a:xfrm>
            <a:off x="330713" y="1296138"/>
            <a:ext cx="11239500" cy="3784626"/>
          </a:xfrm>
        </p:spPr>
        <p:txBody>
          <a:bodyPr/>
          <a:lstStyle/>
          <a:p>
            <a:pPr>
              <a:spcAft>
                <a:spcPts val="600"/>
              </a:spcAft>
            </a:pPr>
            <a:r>
              <a:rPr lang="en-US" sz="2800" b="0" dirty="0"/>
              <a:t>What would someone unfamiliar with your data need in order to </a:t>
            </a:r>
            <a:r>
              <a:rPr lang="en-US" sz="2800" dirty="0"/>
              <a:t>find</a:t>
            </a:r>
            <a:r>
              <a:rPr lang="en-US" sz="2800" b="0" dirty="0"/>
              <a:t>, </a:t>
            </a:r>
            <a:r>
              <a:rPr lang="en-US" sz="2800" dirty="0"/>
              <a:t>evaluate</a:t>
            </a:r>
            <a:r>
              <a:rPr lang="en-US" sz="2800" b="0" dirty="0"/>
              <a:t>, </a:t>
            </a:r>
            <a:r>
              <a:rPr lang="en-US" sz="2800" dirty="0"/>
              <a:t>understand</a:t>
            </a:r>
            <a:r>
              <a:rPr lang="en-US" sz="2800" b="0" dirty="0"/>
              <a:t>, and </a:t>
            </a:r>
            <a:r>
              <a:rPr lang="en-US" sz="2800" dirty="0"/>
              <a:t>reuse</a:t>
            </a:r>
            <a:r>
              <a:rPr lang="en-US" sz="2800" b="0" dirty="0"/>
              <a:t> them?</a:t>
            </a:r>
          </a:p>
          <a:p>
            <a:pPr marL="742950" indent="-342900">
              <a:buFont typeface="Arial" panose="020B0604020202020204" pitchFamily="34" charset="0"/>
              <a:buChar char="•"/>
            </a:pPr>
            <a:r>
              <a:rPr lang="en-US" b="0" dirty="0"/>
              <a:t>What will the next graduate student in your lab need to know to carry on the work of the project?</a:t>
            </a:r>
          </a:p>
          <a:p>
            <a:pPr marL="742950" indent="-342900">
              <a:buFont typeface="Arial" panose="020B0604020202020204" pitchFamily="34" charset="0"/>
              <a:buChar char="•"/>
            </a:pPr>
            <a:r>
              <a:rPr lang="en-US" b="0" dirty="0"/>
              <a:t>What would a researcher outside your project, but in your field need to know to validate or reuse your data?</a:t>
            </a:r>
          </a:p>
          <a:p>
            <a:pPr marL="742950" indent="-342900">
              <a:buFont typeface="Arial" panose="020B0604020202020204" pitchFamily="34" charset="0"/>
              <a:buChar char="•"/>
            </a:pPr>
            <a:r>
              <a:rPr lang="en-US" b="0" dirty="0"/>
              <a:t>What would a researcher outside your field need to know to incorporate your data into a cross-disciplinary project?</a:t>
            </a:r>
          </a:p>
          <a:p>
            <a:endParaRPr lang="en-US" dirty="0"/>
          </a:p>
        </p:txBody>
      </p:sp>
    </p:spTree>
    <p:extLst>
      <p:ext uri="{BB962C8B-B14F-4D97-AF65-F5344CB8AC3E}">
        <p14:creationId xmlns:p14="http://schemas.microsoft.com/office/powerpoint/2010/main" val="258763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21</a:t>
            </a:fld>
            <a:endParaRPr lang="en-US"/>
          </a:p>
        </p:txBody>
      </p:sp>
      <p:sp>
        <p:nvSpPr>
          <p:cNvPr id="3" name="Title 2"/>
          <p:cNvSpPr>
            <a:spLocks noGrp="1"/>
          </p:cNvSpPr>
          <p:nvPr>
            <p:ph type="title"/>
          </p:nvPr>
        </p:nvSpPr>
        <p:spPr>
          <a:xfrm>
            <a:off x="304800" y="209549"/>
            <a:ext cx="9696450" cy="577081"/>
          </a:xfrm>
        </p:spPr>
        <p:txBody>
          <a:bodyPr/>
          <a:lstStyle/>
          <a:p>
            <a:r>
              <a:rPr lang="en-US" sz="3500" dirty="0"/>
              <a:t>Data Documentation: Metadata</a:t>
            </a:r>
          </a:p>
        </p:txBody>
      </p:sp>
      <p:sp>
        <p:nvSpPr>
          <p:cNvPr id="4" name="Content Placeholder 3"/>
          <p:cNvSpPr>
            <a:spLocks noGrp="1"/>
          </p:cNvSpPr>
          <p:nvPr>
            <p:ph sz="quarter" idx="20"/>
          </p:nvPr>
        </p:nvSpPr>
        <p:spPr>
          <a:xfrm>
            <a:off x="330713" y="1296138"/>
            <a:ext cx="11239500" cy="4862357"/>
          </a:xfrm>
        </p:spPr>
        <p:txBody>
          <a:bodyPr/>
          <a:lstStyle/>
          <a:p>
            <a:r>
              <a:rPr lang="en-US" sz="2800" b="0" i="1" spc="300" dirty="0"/>
              <a:t>Data is not self-describing and you will forget!</a:t>
            </a:r>
          </a:p>
          <a:p>
            <a:r>
              <a:rPr lang="en-US" dirty="0"/>
              <a:t>Metadata, or “data about data” explains your dataset and allows you to document important information:</a:t>
            </a:r>
          </a:p>
          <a:p>
            <a:pPr lvl="1"/>
            <a:r>
              <a:rPr lang="en-US" b="1" dirty="0"/>
              <a:t>About the project</a:t>
            </a:r>
            <a:r>
              <a:rPr lang="en-US" dirty="0"/>
              <a:t>:  Title, people, key dates, funders, grants</a:t>
            </a:r>
          </a:p>
          <a:p>
            <a:pPr lvl="1"/>
            <a:r>
              <a:rPr lang="en-US" b="1" dirty="0"/>
              <a:t>About the data</a:t>
            </a:r>
            <a:r>
              <a:rPr lang="en-US" dirty="0"/>
              <a:t>:  Title, key dates, creator(s), subjects, rights, included files, format(s), versions, checksums</a:t>
            </a:r>
          </a:p>
          <a:p>
            <a:pPr lvl="1"/>
            <a:endParaRPr lang="en-US" dirty="0"/>
          </a:p>
          <a:p>
            <a:r>
              <a:rPr lang="en-US" dirty="0"/>
              <a:t>Metadata Standards</a:t>
            </a:r>
          </a:p>
          <a:p>
            <a:pPr lvl="1"/>
            <a:r>
              <a:rPr lang="en-US" dirty="0"/>
              <a:t>Disciplinary standards: </a:t>
            </a:r>
            <a:r>
              <a:rPr lang="en-US" sz="1800" dirty="0">
                <a:hlinkClick r:id="rId3"/>
              </a:rPr>
              <a:t>http://www.dcc.ac.uk/resources/metadata-standards</a:t>
            </a:r>
            <a:r>
              <a:rPr lang="en-US" sz="1800" dirty="0"/>
              <a:t> </a:t>
            </a:r>
          </a:p>
          <a:p>
            <a:pPr lvl="1"/>
            <a:endParaRPr lang="en-US" sz="1800" dirty="0"/>
          </a:p>
          <a:p>
            <a:pPr>
              <a:spcBef>
                <a:spcPts val="1200"/>
              </a:spcBef>
            </a:pPr>
            <a:r>
              <a:rPr lang="en-US" dirty="0"/>
              <a:t>Something is better than nothing!</a:t>
            </a:r>
          </a:p>
          <a:p>
            <a:pPr marL="342900" indent="-342900">
              <a:buFont typeface="Arial" panose="020B0604020202020204" pitchFamily="34" charset="0"/>
              <a:buChar char="•"/>
            </a:pPr>
            <a:r>
              <a:rPr lang="en-US" sz="2000" b="0" dirty="0">
                <a:solidFill>
                  <a:srgbClr val="000000"/>
                </a:solidFill>
              </a:rPr>
              <a:t>Readme files, meaningful filenames, spreadsheet column headers, </a:t>
            </a:r>
            <a:r>
              <a:rPr lang="en-US" sz="2000" b="0" dirty="0" err="1">
                <a:solidFill>
                  <a:srgbClr val="000000"/>
                </a:solidFill>
              </a:rPr>
              <a:t>etc</a:t>
            </a:r>
            <a:r>
              <a:rPr lang="en-US" sz="2000" b="0" dirty="0">
                <a:solidFill>
                  <a:srgbClr val="000000"/>
                </a:solidFill>
              </a:rPr>
              <a:t>: </a:t>
            </a:r>
            <a:r>
              <a:rPr lang="en-US" sz="2000" b="0" dirty="0">
                <a:solidFill>
                  <a:srgbClr val="000000"/>
                </a:solidFill>
                <a:hlinkClick r:id="rId4"/>
              </a:rPr>
              <a:t>https://</a:t>
            </a:r>
            <a:r>
              <a:rPr lang="en-US" sz="2000" b="0" dirty="0" err="1">
                <a:solidFill>
                  <a:srgbClr val="000000"/>
                </a:solidFill>
                <a:hlinkClick r:id="rId4"/>
              </a:rPr>
              <a:t>cornell.app.box.com</a:t>
            </a:r>
            <a:r>
              <a:rPr lang="en-US" sz="2000" b="0" dirty="0">
                <a:solidFill>
                  <a:srgbClr val="000000"/>
                </a:solidFill>
                <a:hlinkClick r:id="rId4"/>
              </a:rPr>
              <a:t>/v/</a:t>
            </a:r>
            <a:r>
              <a:rPr lang="en-US" sz="2000" b="0" dirty="0" err="1">
                <a:solidFill>
                  <a:srgbClr val="000000"/>
                </a:solidFill>
                <a:hlinkClick r:id="rId4"/>
              </a:rPr>
              <a:t>ReadmeTemplate</a:t>
            </a:r>
            <a:endParaRPr lang="en-US" sz="2000" b="0" dirty="0">
              <a:solidFill>
                <a:srgbClr val="000000"/>
              </a:solidFill>
            </a:endParaRPr>
          </a:p>
        </p:txBody>
      </p:sp>
    </p:spTree>
    <p:extLst>
      <p:ext uri="{BB962C8B-B14F-4D97-AF65-F5344CB8AC3E}">
        <p14:creationId xmlns:p14="http://schemas.microsoft.com/office/powerpoint/2010/main" val="1764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22</a:t>
            </a:fld>
            <a:endParaRPr lang="en-US"/>
          </a:p>
        </p:txBody>
      </p:sp>
      <p:sp>
        <p:nvSpPr>
          <p:cNvPr id="3" name="Title 2"/>
          <p:cNvSpPr>
            <a:spLocks noGrp="1"/>
          </p:cNvSpPr>
          <p:nvPr>
            <p:ph type="title"/>
          </p:nvPr>
        </p:nvSpPr>
        <p:spPr>
          <a:xfrm>
            <a:off x="304800" y="209549"/>
            <a:ext cx="9696450" cy="577081"/>
          </a:xfrm>
        </p:spPr>
        <p:txBody>
          <a:bodyPr/>
          <a:lstStyle/>
          <a:p>
            <a:r>
              <a:rPr lang="en-US" sz="3500" dirty="0"/>
              <a:t>Metadata Formats</a:t>
            </a:r>
          </a:p>
        </p:txBody>
      </p:sp>
      <p:sp>
        <p:nvSpPr>
          <p:cNvPr id="4" name="Content Placeholder 3"/>
          <p:cNvSpPr>
            <a:spLocks noGrp="1"/>
          </p:cNvSpPr>
          <p:nvPr>
            <p:ph sz="quarter" idx="20"/>
          </p:nvPr>
        </p:nvSpPr>
        <p:spPr>
          <a:xfrm>
            <a:off x="330713" y="1296138"/>
            <a:ext cx="11239500" cy="5548186"/>
          </a:xfrm>
        </p:spPr>
        <p:txBody>
          <a:bodyPr/>
          <a:lstStyle/>
          <a:p>
            <a:pPr marL="514350" lvl="1" indent="0">
              <a:buNone/>
            </a:pPr>
            <a:r>
              <a:rPr lang="en-US" sz="2400" b="1" dirty="0">
                <a:gradFill>
                  <a:gsLst>
                    <a:gs pos="15000">
                      <a:schemeClr val="tx1"/>
                    </a:gs>
                    <a:gs pos="47000">
                      <a:schemeClr val="tx1"/>
                    </a:gs>
                  </a:gsLst>
                  <a:lin ang="5400000" scaled="1"/>
                </a:gradFill>
              </a:rPr>
              <a:t>Bibliographic Citation</a:t>
            </a:r>
          </a:p>
          <a:p>
            <a:pPr marL="914400" lvl="2" indent="0">
              <a:buNone/>
            </a:pPr>
            <a:r>
              <a:rPr lang="en-US" dirty="0"/>
              <a:t>Dickens, Charles. </a:t>
            </a:r>
            <a:r>
              <a:rPr lang="en-US" i="1" dirty="0"/>
              <a:t>Great Expectations.</a:t>
            </a:r>
            <a:r>
              <a:rPr lang="en-US" dirty="0"/>
              <a:t> New York: Dodd, Mead, 1942.</a:t>
            </a:r>
          </a:p>
          <a:p>
            <a:pPr marL="514350" lvl="1" indent="0">
              <a:buNone/>
            </a:pPr>
            <a:r>
              <a:rPr lang="en-US" sz="2400" b="1" dirty="0">
                <a:gradFill>
                  <a:gsLst>
                    <a:gs pos="15000">
                      <a:schemeClr val="tx1"/>
                    </a:gs>
                    <a:gs pos="47000">
                      <a:schemeClr val="tx1"/>
                    </a:gs>
                  </a:gsLst>
                  <a:lin ang="5400000" scaled="1"/>
                </a:gradFill>
              </a:rPr>
              <a:t>Structured Data</a:t>
            </a:r>
          </a:p>
          <a:p>
            <a:pPr marL="514350" lvl="1" indent="0">
              <a:buNone/>
            </a:pPr>
            <a:endParaRPr lang="en-US" dirty="0"/>
          </a:p>
          <a:p>
            <a:pPr marL="514350" lvl="1" indent="0">
              <a:buNone/>
            </a:pPr>
            <a:endParaRPr lang="en-US" dirty="0"/>
          </a:p>
          <a:p>
            <a:pPr marL="514350" lvl="1" indent="0">
              <a:buNone/>
            </a:pPr>
            <a:endParaRPr lang="en-US" dirty="0"/>
          </a:p>
          <a:p>
            <a:pPr marL="514350" lvl="1" indent="0">
              <a:buNone/>
            </a:pPr>
            <a:endParaRPr lang="en-US" dirty="0"/>
          </a:p>
          <a:p>
            <a:pPr marL="514350" lvl="1" indent="0">
              <a:spcAft>
                <a:spcPts val="600"/>
              </a:spcAft>
              <a:buNone/>
            </a:pPr>
            <a:r>
              <a:rPr lang="en-US" sz="2400" b="1" dirty="0">
                <a:gradFill>
                  <a:gsLst>
                    <a:gs pos="15000">
                      <a:schemeClr val="tx1"/>
                    </a:gs>
                    <a:gs pos="47000">
                      <a:schemeClr val="tx1"/>
                    </a:gs>
                  </a:gsLst>
                  <a:lin ang="5400000" scaled="1"/>
                </a:gradFill>
              </a:rPr>
              <a:t>Standards-Based Data (Dublin Core)</a:t>
            </a:r>
          </a:p>
          <a:p>
            <a:pPr marL="914400" lvl="2" indent="0">
              <a:spcBef>
                <a:spcPts val="600"/>
              </a:spcBef>
              <a:spcAft>
                <a:spcPts val="0"/>
              </a:spcAft>
              <a:buNone/>
            </a:pPr>
            <a:r>
              <a:rPr lang="en-US" dirty="0"/>
              <a:t>&lt;</a:t>
            </a:r>
            <a:r>
              <a:rPr lang="en-US" dirty="0" err="1"/>
              <a:t>dc.creator</a:t>
            </a:r>
            <a:r>
              <a:rPr lang="en-US" dirty="0"/>
              <a:t>&gt;</a:t>
            </a:r>
            <a:r>
              <a:rPr lang="en-US" b="1" dirty="0"/>
              <a:t>Dickens, Charles</a:t>
            </a:r>
            <a:r>
              <a:rPr lang="en-US" dirty="0"/>
              <a:t>&lt;/</a:t>
            </a:r>
            <a:r>
              <a:rPr lang="en-US" dirty="0" err="1"/>
              <a:t>dc.creator</a:t>
            </a:r>
            <a:r>
              <a:rPr lang="en-US" dirty="0"/>
              <a:t>&gt;</a:t>
            </a:r>
          </a:p>
          <a:p>
            <a:pPr marL="914400" lvl="2" indent="0">
              <a:spcBef>
                <a:spcPts val="600"/>
              </a:spcBef>
              <a:spcAft>
                <a:spcPts val="0"/>
              </a:spcAft>
              <a:buNone/>
            </a:pPr>
            <a:r>
              <a:rPr lang="en-US" dirty="0"/>
              <a:t>&lt;</a:t>
            </a:r>
            <a:r>
              <a:rPr lang="en-US" dirty="0" err="1"/>
              <a:t>dc.title</a:t>
            </a:r>
            <a:r>
              <a:rPr lang="en-US" dirty="0"/>
              <a:t>&gt;</a:t>
            </a:r>
            <a:r>
              <a:rPr lang="en-US" b="1" dirty="0"/>
              <a:t>Great Expectations</a:t>
            </a:r>
            <a:r>
              <a:rPr lang="en-US" dirty="0"/>
              <a:t>&lt;/</a:t>
            </a:r>
            <a:r>
              <a:rPr lang="en-US" dirty="0" err="1"/>
              <a:t>dc.title</a:t>
            </a:r>
            <a:r>
              <a:rPr lang="en-US" dirty="0"/>
              <a:t>&gt;</a:t>
            </a:r>
          </a:p>
          <a:p>
            <a:pPr marL="914400" lvl="2" indent="0">
              <a:spcBef>
                <a:spcPts val="600"/>
              </a:spcBef>
              <a:spcAft>
                <a:spcPts val="0"/>
              </a:spcAft>
              <a:buNone/>
            </a:pPr>
            <a:r>
              <a:rPr lang="en-US" dirty="0"/>
              <a:t>&lt;</a:t>
            </a:r>
            <a:r>
              <a:rPr lang="en-US" dirty="0" err="1"/>
              <a:t>dc.publisher</a:t>
            </a:r>
            <a:r>
              <a:rPr lang="en-US" dirty="0"/>
              <a:t>&gt;</a:t>
            </a:r>
            <a:r>
              <a:rPr lang="en-US" b="1" dirty="0"/>
              <a:t>Dodd Mead</a:t>
            </a:r>
            <a:r>
              <a:rPr lang="en-US" dirty="0"/>
              <a:t>&lt;/</a:t>
            </a:r>
            <a:r>
              <a:rPr lang="en-US" dirty="0" err="1"/>
              <a:t>dc.publisher</a:t>
            </a:r>
            <a:r>
              <a:rPr lang="en-US" dirty="0"/>
              <a:t>&gt;</a:t>
            </a:r>
          </a:p>
          <a:p>
            <a:pPr marL="914400" lvl="2" indent="0">
              <a:spcBef>
                <a:spcPts val="600"/>
              </a:spcBef>
              <a:spcAft>
                <a:spcPts val="0"/>
              </a:spcAft>
              <a:buNone/>
            </a:pPr>
            <a:r>
              <a:rPr lang="en-US" dirty="0"/>
              <a:t>&lt;</a:t>
            </a:r>
            <a:r>
              <a:rPr lang="en-US" dirty="0" err="1"/>
              <a:t>dc.date</a:t>
            </a:r>
            <a:r>
              <a:rPr lang="en-US" dirty="0"/>
              <a:t>&gt;</a:t>
            </a:r>
            <a:r>
              <a:rPr lang="en-US" b="1" dirty="0"/>
              <a:t>1942</a:t>
            </a:r>
            <a:r>
              <a:rPr lang="en-US" dirty="0"/>
              <a:t>&lt;/</a:t>
            </a:r>
            <a:r>
              <a:rPr lang="en-US" dirty="0" err="1"/>
              <a:t>dc.date</a:t>
            </a:r>
            <a:r>
              <a:rPr lang="en-US" dirty="0"/>
              <a:t>&gt;</a:t>
            </a:r>
          </a:p>
          <a:p>
            <a:pPr marL="914400" lvl="2" indent="0">
              <a:spcBef>
                <a:spcPts val="600"/>
              </a:spcBef>
              <a:spcAft>
                <a:spcPts val="0"/>
              </a:spcAft>
              <a:buNone/>
            </a:pPr>
            <a:r>
              <a:rPr lang="en-US" dirty="0"/>
              <a:t>&lt;</a:t>
            </a:r>
            <a:r>
              <a:rPr lang="en-US" dirty="0" err="1"/>
              <a:t>dc.Language</a:t>
            </a:r>
            <a:r>
              <a:rPr lang="en-US" dirty="0"/>
              <a:t>&gt;</a:t>
            </a:r>
            <a:r>
              <a:rPr lang="en-US" b="1" dirty="0" err="1"/>
              <a:t>en</a:t>
            </a:r>
            <a:r>
              <a:rPr lang="en-US" dirty="0"/>
              <a:t>&lt;/</a:t>
            </a:r>
            <a:r>
              <a:rPr lang="en-US" dirty="0" err="1"/>
              <a:t>dc.language</a:t>
            </a:r>
            <a:r>
              <a:rPr lang="en-US" dirty="0"/>
              <a:t>&gt;</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02462257"/>
              </p:ext>
            </p:extLst>
          </p:nvPr>
        </p:nvGraphicFramePr>
        <p:xfrm>
          <a:off x="1430027" y="2799208"/>
          <a:ext cx="7313925" cy="1005840"/>
        </p:xfrm>
        <a:graphic>
          <a:graphicData uri="http://schemas.openxmlformats.org/drawingml/2006/table">
            <a:tbl>
              <a:tblPr firstRow="1" bandRow="1">
                <a:tableStyleId>{073A0DAA-6AF3-43AB-8588-CEC1D06C72B9}</a:tableStyleId>
              </a:tblPr>
              <a:tblGrid>
                <a:gridCol w="1462785">
                  <a:extLst>
                    <a:ext uri="{9D8B030D-6E8A-4147-A177-3AD203B41FA5}">
                      <a16:colId xmlns:a16="http://schemas.microsoft.com/office/drawing/2014/main" val="20000"/>
                    </a:ext>
                  </a:extLst>
                </a:gridCol>
                <a:gridCol w="1774438">
                  <a:extLst>
                    <a:ext uri="{9D8B030D-6E8A-4147-A177-3AD203B41FA5}">
                      <a16:colId xmlns:a16="http://schemas.microsoft.com/office/drawing/2014/main" val="20001"/>
                    </a:ext>
                  </a:extLst>
                </a:gridCol>
                <a:gridCol w="1151132">
                  <a:extLst>
                    <a:ext uri="{9D8B030D-6E8A-4147-A177-3AD203B41FA5}">
                      <a16:colId xmlns:a16="http://schemas.microsoft.com/office/drawing/2014/main" val="20002"/>
                    </a:ext>
                  </a:extLst>
                </a:gridCol>
                <a:gridCol w="1462785">
                  <a:extLst>
                    <a:ext uri="{9D8B030D-6E8A-4147-A177-3AD203B41FA5}">
                      <a16:colId xmlns:a16="http://schemas.microsoft.com/office/drawing/2014/main" val="20003"/>
                    </a:ext>
                  </a:extLst>
                </a:gridCol>
                <a:gridCol w="1462785">
                  <a:extLst>
                    <a:ext uri="{9D8B030D-6E8A-4147-A177-3AD203B41FA5}">
                      <a16:colId xmlns:a16="http://schemas.microsoft.com/office/drawing/2014/main" val="20004"/>
                    </a:ext>
                  </a:extLst>
                </a:gridCol>
              </a:tblGrid>
              <a:tr h="256789">
                <a:tc>
                  <a:txBody>
                    <a:bodyPr/>
                    <a:lstStyle/>
                    <a:p>
                      <a:r>
                        <a:rPr lang="en-US" dirty="0"/>
                        <a:t>Author</a:t>
                      </a:r>
                    </a:p>
                  </a:txBody>
                  <a:tcPr/>
                </a:tc>
                <a:tc>
                  <a:txBody>
                    <a:bodyPr/>
                    <a:lstStyle/>
                    <a:p>
                      <a:r>
                        <a:rPr lang="en-US" dirty="0"/>
                        <a:t>Title</a:t>
                      </a:r>
                    </a:p>
                  </a:txBody>
                  <a:tcPr/>
                </a:tc>
                <a:tc>
                  <a:txBody>
                    <a:bodyPr/>
                    <a:lstStyle/>
                    <a:p>
                      <a:r>
                        <a:rPr lang="en-US" dirty="0"/>
                        <a:t>Place</a:t>
                      </a:r>
                    </a:p>
                  </a:txBody>
                  <a:tcPr/>
                </a:tc>
                <a:tc>
                  <a:txBody>
                    <a:bodyPr/>
                    <a:lstStyle/>
                    <a:p>
                      <a:r>
                        <a:rPr lang="en-US" dirty="0"/>
                        <a:t>Publisher</a:t>
                      </a:r>
                    </a:p>
                  </a:txBody>
                  <a:tcPr/>
                </a:tc>
                <a:tc>
                  <a:txBody>
                    <a:bodyPr/>
                    <a:lstStyle/>
                    <a:p>
                      <a:r>
                        <a:rPr lang="en-US" dirty="0"/>
                        <a:t>Year</a:t>
                      </a:r>
                    </a:p>
                  </a:txBody>
                  <a:tcPr/>
                </a:tc>
                <a:extLst>
                  <a:ext uri="{0D108BD9-81ED-4DB2-BD59-A6C34878D82A}">
                    <a16:rowId xmlns:a16="http://schemas.microsoft.com/office/drawing/2014/main" val="10000"/>
                  </a:ext>
                </a:extLst>
              </a:tr>
              <a:tr h="370840">
                <a:tc>
                  <a:txBody>
                    <a:bodyPr/>
                    <a:lstStyle/>
                    <a:p>
                      <a:r>
                        <a:rPr lang="en-US" dirty="0">
                          <a:solidFill>
                            <a:srgbClr val="000000"/>
                          </a:solidFill>
                        </a:rPr>
                        <a:t>Charles</a:t>
                      </a:r>
                      <a:r>
                        <a:rPr lang="en-US" baseline="0" dirty="0">
                          <a:solidFill>
                            <a:srgbClr val="000000"/>
                          </a:solidFill>
                        </a:rPr>
                        <a:t> Dickens</a:t>
                      </a:r>
                      <a:endParaRPr lang="en-US" dirty="0">
                        <a:solidFill>
                          <a:srgbClr val="000000"/>
                        </a:solidFill>
                      </a:endParaRPr>
                    </a:p>
                  </a:txBody>
                  <a:tcPr/>
                </a:tc>
                <a:tc>
                  <a:txBody>
                    <a:bodyPr/>
                    <a:lstStyle/>
                    <a:p>
                      <a:r>
                        <a:rPr lang="en-US" dirty="0">
                          <a:solidFill>
                            <a:srgbClr val="000000"/>
                          </a:solidFill>
                        </a:rPr>
                        <a:t>Great Expectations</a:t>
                      </a:r>
                    </a:p>
                  </a:txBody>
                  <a:tcPr/>
                </a:tc>
                <a:tc>
                  <a:txBody>
                    <a:bodyPr/>
                    <a:lstStyle/>
                    <a:p>
                      <a:r>
                        <a:rPr lang="en-US" dirty="0">
                          <a:solidFill>
                            <a:srgbClr val="000000"/>
                          </a:solidFill>
                        </a:rPr>
                        <a:t>New York</a:t>
                      </a:r>
                    </a:p>
                  </a:txBody>
                  <a:tcPr/>
                </a:tc>
                <a:tc>
                  <a:txBody>
                    <a:bodyPr/>
                    <a:lstStyle/>
                    <a:p>
                      <a:r>
                        <a:rPr lang="en-US" dirty="0">
                          <a:solidFill>
                            <a:srgbClr val="000000"/>
                          </a:solidFill>
                        </a:rPr>
                        <a:t>Dodd Mead</a:t>
                      </a:r>
                    </a:p>
                  </a:txBody>
                  <a:tcPr/>
                </a:tc>
                <a:tc>
                  <a:txBody>
                    <a:bodyPr/>
                    <a:lstStyle/>
                    <a:p>
                      <a:r>
                        <a:rPr lang="en-US" dirty="0">
                          <a:solidFill>
                            <a:srgbClr val="000000"/>
                          </a:solidFill>
                        </a:rPr>
                        <a:t>1942</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07092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23</a:t>
            </a:fld>
            <a:endParaRPr lang="en-US"/>
          </a:p>
        </p:txBody>
      </p:sp>
      <p:sp>
        <p:nvSpPr>
          <p:cNvPr id="3" name="Title 2"/>
          <p:cNvSpPr>
            <a:spLocks noGrp="1"/>
          </p:cNvSpPr>
          <p:nvPr>
            <p:ph type="title"/>
          </p:nvPr>
        </p:nvSpPr>
        <p:spPr>
          <a:xfrm>
            <a:off x="304800" y="209549"/>
            <a:ext cx="9696450" cy="577081"/>
          </a:xfrm>
        </p:spPr>
        <p:txBody>
          <a:bodyPr/>
          <a:lstStyle/>
          <a:p>
            <a:r>
              <a:rPr lang="en-US" sz="3500" dirty="0"/>
              <a:t>File Naming Conventions</a:t>
            </a:r>
          </a:p>
        </p:txBody>
      </p:sp>
      <p:graphicFrame>
        <p:nvGraphicFramePr>
          <p:cNvPr id="5" name="Table 4"/>
          <p:cNvGraphicFramePr>
            <a:graphicFrameLocks noGrp="1"/>
          </p:cNvGraphicFramePr>
          <p:nvPr>
            <p:extLst>
              <p:ext uri="{D42A27DB-BD31-4B8C-83A1-F6EECF244321}">
                <p14:modId xmlns:p14="http://schemas.microsoft.com/office/powerpoint/2010/main" val="2468742506"/>
              </p:ext>
            </p:extLst>
          </p:nvPr>
        </p:nvGraphicFramePr>
        <p:xfrm>
          <a:off x="304798" y="1162788"/>
          <a:ext cx="11248572" cy="5582920"/>
        </p:xfrm>
        <a:graphic>
          <a:graphicData uri="http://schemas.openxmlformats.org/drawingml/2006/table">
            <a:tbl>
              <a:tblPr firstRow="1" bandRow="1">
                <a:tableStyleId>{5C22544A-7EE6-4342-B048-85BDC9FD1C3A}</a:tableStyleId>
              </a:tblPr>
              <a:tblGrid>
                <a:gridCol w="5370288">
                  <a:extLst>
                    <a:ext uri="{9D8B030D-6E8A-4147-A177-3AD203B41FA5}">
                      <a16:colId xmlns:a16="http://schemas.microsoft.com/office/drawing/2014/main" val="20000"/>
                    </a:ext>
                  </a:extLst>
                </a:gridCol>
                <a:gridCol w="2859314">
                  <a:extLst>
                    <a:ext uri="{9D8B030D-6E8A-4147-A177-3AD203B41FA5}">
                      <a16:colId xmlns:a16="http://schemas.microsoft.com/office/drawing/2014/main" val="20001"/>
                    </a:ext>
                  </a:extLst>
                </a:gridCol>
                <a:gridCol w="3018970">
                  <a:extLst>
                    <a:ext uri="{9D8B030D-6E8A-4147-A177-3AD203B41FA5}">
                      <a16:colId xmlns:a16="http://schemas.microsoft.com/office/drawing/2014/main" val="20002"/>
                    </a:ext>
                  </a:extLst>
                </a:gridCol>
              </a:tblGrid>
              <a:tr h="370840">
                <a:tc>
                  <a:txBody>
                    <a:bodyPr/>
                    <a:lstStyle/>
                    <a:p>
                      <a:r>
                        <a:rPr lang="en-US" sz="1800" b="1" i="0" u="none" strike="noStrike" kern="1200" baseline="0" dirty="0">
                          <a:solidFill>
                            <a:schemeClr val="lt1"/>
                          </a:solidFill>
                          <a:latin typeface="+mn-lt"/>
                          <a:ea typeface="+mn-ea"/>
                          <a:cs typeface="+mn-cs"/>
                        </a:rPr>
                        <a:t>Best Practice</a:t>
                      </a:r>
                      <a:r>
                        <a:rPr lang="en-US" sz="1800" b="0" i="0" u="none" strike="noStrike" kern="1200" baseline="0" dirty="0">
                          <a:solidFill>
                            <a:schemeClr val="lt1"/>
                          </a:solidFill>
                          <a:latin typeface="+mn-lt"/>
                          <a:ea typeface="+mn-ea"/>
                          <a:cs typeface="+mn-cs"/>
                        </a:rPr>
                        <a:t>	</a:t>
                      </a:r>
                    </a:p>
                  </a:txBody>
                  <a:tcPr/>
                </a:tc>
                <a:tc gridSpan="2">
                  <a:txBody>
                    <a:bodyPr/>
                    <a:lstStyle/>
                    <a:p>
                      <a:r>
                        <a:rPr lang="en-US" sz="1800" b="1" i="0" u="none" strike="noStrike" kern="1200" baseline="0" dirty="0">
                          <a:solidFill>
                            <a:schemeClr val="lt1"/>
                          </a:solidFill>
                          <a:latin typeface="+mn-lt"/>
                          <a:ea typeface="+mn-ea"/>
                          <a:cs typeface="+mn-cs"/>
                        </a:rPr>
                        <a:t>Example</a:t>
                      </a:r>
                      <a:r>
                        <a:rPr lang="en-US" sz="1800" b="0" i="0" u="none" strike="noStrike" kern="1200" baseline="0" dirty="0">
                          <a:solidFill>
                            <a:schemeClr val="lt1"/>
                          </a:solidFill>
                          <a:latin typeface="+mn-lt"/>
                          <a:ea typeface="+mn-ea"/>
                          <a:cs typeface="+mn-cs"/>
                        </a:rPr>
                        <a:t>	</a:t>
                      </a:r>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r>
                        <a:rPr lang="en-US" sz="1800" b="1" i="0" u="none" strike="noStrike" kern="1200" baseline="0" dirty="0">
                          <a:solidFill>
                            <a:schemeClr val="dk1"/>
                          </a:solidFill>
                          <a:latin typeface="+mn-lt"/>
                          <a:ea typeface="+mn-ea"/>
                          <a:cs typeface="+mn-cs"/>
                        </a:rPr>
                        <a:t>Limit the file name to 32 characters </a:t>
                      </a:r>
                      <a:r>
                        <a:rPr lang="en-US" sz="1800" b="0" i="0" u="none" strike="noStrike" kern="1200" baseline="0" dirty="0">
                          <a:solidFill>
                            <a:schemeClr val="dk1"/>
                          </a:solidFill>
                          <a:latin typeface="+mn-lt"/>
                          <a:ea typeface="+mn-ea"/>
                          <a:cs typeface="+mn-cs"/>
                        </a:rPr>
                        <a:t>(preferably less!)	</a:t>
                      </a:r>
                      <a:endParaRPr lang="en-US" dirty="0"/>
                    </a:p>
                  </a:txBody>
                  <a:tcPr/>
                </a:tc>
                <a:tc gridSpan="2">
                  <a:txBody>
                    <a:bodyPr/>
                    <a:lstStyle/>
                    <a:p>
                      <a:r>
                        <a:rPr lang="en-US" sz="1800" b="0" i="0" u="none" strike="noStrike" kern="1200" baseline="0" dirty="0">
                          <a:solidFill>
                            <a:schemeClr val="dk1"/>
                          </a:solidFill>
                          <a:latin typeface="+mn-lt"/>
                          <a:ea typeface="+mn-ea"/>
                          <a:cs typeface="+mn-cs"/>
                        </a:rPr>
                        <a:t>32CharactersLooksExactlyLikeThis.csv	</a:t>
                      </a:r>
                    </a:p>
                  </a:txBody>
                  <a:tcPr/>
                </a:tc>
                <a:tc hMerge="1">
                  <a:txBody>
                    <a:bodyPr/>
                    <a:lstStyle/>
                    <a:p>
                      <a:endParaRPr lang="en-US"/>
                    </a:p>
                  </a:txBody>
                  <a:tcPr/>
                </a:tc>
                <a:extLst>
                  <a:ext uri="{0D108BD9-81ED-4DB2-BD59-A6C34878D82A}">
                    <a16:rowId xmlns:a16="http://schemas.microsoft.com/office/drawing/2014/main" val="10001"/>
                  </a:ext>
                </a:extLst>
              </a:tr>
              <a:tr h="370840">
                <a:tc>
                  <a:txBody>
                    <a:bodyPr/>
                    <a:lstStyle/>
                    <a:p>
                      <a:r>
                        <a:rPr lang="en-US" sz="1800" b="0" i="0" u="none" strike="noStrike" kern="1200" baseline="0" dirty="0">
                          <a:solidFill>
                            <a:schemeClr val="dk1"/>
                          </a:solidFill>
                          <a:latin typeface="+mn-lt"/>
                          <a:ea typeface="+mn-ea"/>
                          <a:cs typeface="+mn-cs"/>
                        </a:rPr>
                        <a:t>When using sequential numbering, </a:t>
                      </a:r>
                      <a:r>
                        <a:rPr lang="en-US" sz="1800" b="1" i="0" u="none" strike="noStrike" kern="1200" baseline="0" dirty="0">
                          <a:solidFill>
                            <a:schemeClr val="dk1"/>
                          </a:solidFill>
                          <a:latin typeface="+mn-lt"/>
                          <a:ea typeface="+mn-ea"/>
                          <a:cs typeface="+mn-cs"/>
                        </a:rPr>
                        <a:t>use leading zeros </a:t>
                      </a:r>
                      <a:r>
                        <a:rPr lang="en-US" sz="1800" b="0" i="0" u="none" strike="noStrike" kern="1200" baseline="0" dirty="0">
                          <a:solidFill>
                            <a:schemeClr val="dk1"/>
                          </a:solidFill>
                          <a:latin typeface="+mn-lt"/>
                          <a:ea typeface="+mn-ea"/>
                          <a:cs typeface="+mn-cs"/>
                        </a:rPr>
                        <a:t>to allow for multi-digit versions </a:t>
                      </a:r>
                    </a:p>
                    <a:p>
                      <a:r>
                        <a:rPr lang="en-US" sz="1800" b="0" i="0" u="none" strike="noStrike" kern="1200" baseline="0" dirty="0">
                          <a:solidFill>
                            <a:schemeClr val="dk1"/>
                          </a:solidFill>
                          <a:latin typeface="+mn-lt"/>
                          <a:ea typeface="+mn-ea"/>
                          <a:cs typeface="+mn-cs"/>
                        </a:rPr>
                        <a:t>    For a sequence of 1-10: 01-10</a:t>
                      </a:r>
                      <a:br>
                        <a:rPr lang="en-US" sz="1800" b="0" i="0" u="none" strike="noStrike" kern="1200" baseline="0" dirty="0">
                          <a:solidFill>
                            <a:schemeClr val="dk1"/>
                          </a:solidFill>
                          <a:latin typeface="+mn-lt"/>
                          <a:ea typeface="+mn-ea"/>
                          <a:cs typeface="+mn-cs"/>
                        </a:rPr>
                      </a:br>
                      <a:r>
                        <a:rPr lang="en-US" sz="1800" b="0" i="0" u="none" strike="noStrike" kern="1200" baseline="0" dirty="0">
                          <a:solidFill>
                            <a:schemeClr val="dk1"/>
                          </a:solidFill>
                          <a:latin typeface="+mn-lt"/>
                          <a:ea typeface="+mn-ea"/>
                          <a:cs typeface="+mn-cs"/>
                        </a:rPr>
                        <a:t>    For a sequence of 1-100: 001-010-100	</a:t>
                      </a:r>
                    </a:p>
                  </a:txBody>
                  <a:tcPr/>
                </a:tc>
                <a:tc>
                  <a:txBody>
                    <a:bodyPr/>
                    <a:lstStyle/>
                    <a:p>
                      <a:r>
                        <a:rPr lang="en-US" sz="1800" b="1" i="0" u="none" strike="noStrike" kern="1200" baseline="0" dirty="0">
                          <a:solidFill>
                            <a:schemeClr val="dk1"/>
                          </a:solidFill>
                          <a:latin typeface="+mn-lt"/>
                          <a:ea typeface="+mn-ea"/>
                          <a:cs typeface="+mn-cs"/>
                        </a:rPr>
                        <a:t>NO   </a:t>
                      </a:r>
                    </a:p>
                    <a:p>
                      <a:r>
                        <a:rPr lang="en-US" sz="1800" b="0" i="0" u="none" strike="noStrike" kern="1200" baseline="0" dirty="0">
                          <a:solidFill>
                            <a:schemeClr val="dk1"/>
                          </a:solidFill>
                          <a:latin typeface="+mn-lt"/>
                          <a:ea typeface="+mn-ea"/>
                          <a:cs typeface="+mn-cs"/>
                        </a:rPr>
                        <a:t>ProjID_1.csv</a:t>
                      </a:r>
                    </a:p>
                    <a:p>
                      <a:r>
                        <a:rPr lang="en-US" sz="1800" b="0" i="0" u="none" strike="noStrike" kern="1200" baseline="0" dirty="0">
                          <a:solidFill>
                            <a:schemeClr val="dk1"/>
                          </a:solidFill>
                          <a:latin typeface="+mn-lt"/>
                          <a:ea typeface="+mn-ea"/>
                          <a:cs typeface="+mn-cs"/>
                        </a:rPr>
                        <a:t>ProjID_12.csv </a:t>
                      </a:r>
                    </a:p>
                    <a:p>
                      <a:r>
                        <a:rPr lang="en-US" sz="1800" b="0" i="0" u="none" strike="noStrike" kern="1200" baseline="0" dirty="0">
                          <a:solidFill>
                            <a:schemeClr val="dk1"/>
                          </a:solidFill>
                          <a:latin typeface="+mn-lt"/>
                          <a:ea typeface="+mn-ea"/>
                          <a:cs typeface="+mn-cs"/>
                        </a:rPr>
                        <a:t>	</a:t>
                      </a:r>
                    </a:p>
                  </a:txBody>
                  <a:tcPr/>
                </a:tc>
                <a:tc>
                  <a:txBody>
                    <a:bodyPr/>
                    <a:lstStyle/>
                    <a:p>
                      <a:r>
                        <a:rPr lang="en-US" sz="1800" b="1" i="0" u="none" strike="noStrike" kern="1200" baseline="0" dirty="0">
                          <a:solidFill>
                            <a:schemeClr val="dk1"/>
                          </a:solidFill>
                          <a:latin typeface="+mn-lt"/>
                          <a:ea typeface="+mn-ea"/>
                          <a:cs typeface="+mn-cs"/>
                        </a:rPr>
                        <a:t>YES   </a:t>
                      </a:r>
                    </a:p>
                    <a:p>
                      <a:r>
                        <a:rPr lang="en-US" sz="1800" b="0" i="0" u="none" strike="noStrike" kern="1200" baseline="0" dirty="0">
                          <a:solidFill>
                            <a:schemeClr val="dk1"/>
                          </a:solidFill>
                          <a:latin typeface="+mn-lt"/>
                          <a:ea typeface="+mn-ea"/>
                          <a:cs typeface="+mn-cs"/>
                        </a:rPr>
                        <a:t>ProjID_01.csv   ProjID_12.csv</a:t>
                      </a:r>
                    </a:p>
                  </a:txBody>
                  <a:tcPr/>
                </a:tc>
                <a:extLst>
                  <a:ext uri="{0D108BD9-81ED-4DB2-BD59-A6C34878D82A}">
                    <a16:rowId xmlns:a16="http://schemas.microsoft.com/office/drawing/2014/main" val="10002"/>
                  </a:ext>
                </a:extLst>
              </a:tr>
              <a:tr h="370840">
                <a:tc>
                  <a:txBody>
                    <a:bodyPr/>
                    <a:lstStyle/>
                    <a:p>
                      <a:r>
                        <a:rPr lang="en-US" sz="1800" b="1" i="0" u="none" strike="noStrike" kern="1200" baseline="0" dirty="0">
                          <a:solidFill>
                            <a:schemeClr val="dk1"/>
                          </a:solidFill>
                          <a:latin typeface="+mn-lt"/>
                          <a:ea typeface="+mn-ea"/>
                          <a:cs typeface="+mn-cs"/>
                        </a:rPr>
                        <a:t>Don’t use special characters</a:t>
                      </a:r>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&amp; , * % # ; * ( ) ! @$ ^ ~ ' { } [ ] ? &lt; &gt; - \ /	</a:t>
                      </a:r>
                    </a:p>
                  </a:txBody>
                  <a:tcPr/>
                </a:tc>
                <a:tc gridSpan="2">
                  <a:txBody>
                    <a:bodyPr/>
                    <a:lstStyle/>
                    <a:p>
                      <a:r>
                        <a:rPr lang="en-US" sz="1800" b="1" i="0" u="none" strike="noStrike" kern="1200" baseline="0" dirty="0">
                          <a:solidFill>
                            <a:schemeClr val="dk1"/>
                          </a:solidFill>
                          <a:latin typeface="+mn-lt"/>
                          <a:ea typeface="+mn-ea"/>
                          <a:cs typeface="+mn-cs"/>
                        </a:rPr>
                        <a:t>NO</a:t>
                      </a:r>
                    </a:p>
                    <a:p>
                      <a:r>
                        <a:rPr lang="en-US" sz="1800" b="0" i="0" u="none" strike="noStrike" kern="1200" baseline="0" dirty="0">
                          <a:solidFill>
                            <a:schemeClr val="dk1"/>
                          </a:solidFill>
                          <a:latin typeface="+mn-lt"/>
                          <a:ea typeface="+mn-ea"/>
                          <a:cs typeface="+mn-cs"/>
                        </a:rPr>
                        <a:t>name&amp;date@location.doc 	</a:t>
                      </a:r>
                    </a:p>
                  </a:txBody>
                  <a:tcPr/>
                </a:tc>
                <a:tc hMerge="1">
                  <a:txBody>
                    <a:bodyPr/>
                    <a:lstStyle/>
                    <a:p>
                      <a:endParaRPr lang="en-US"/>
                    </a:p>
                  </a:txBody>
                  <a:tcPr/>
                </a:tc>
                <a:extLst>
                  <a:ext uri="{0D108BD9-81ED-4DB2-BD59-A6C34878D82A}">
                    <a16:rowId xmlns:a16="http://schemas.microsoft.com/office/drawing/2014/main" val="10003"/>
                  </a:ext>
                </a:extLst>
              </a:tr>
              <a:tr h="370840">
                <a:tc>
                  <a:txBody>
                    <a:bodyPr/>
                    <a:lstStyle/>
                    <a:p>
                      <a:r>
                        <a:rPr lang="en-US" sz="1800" b="1" i="0" u="none" strike="noStrike" kern="1200" baseline="0" dirty="0">
                          <a:solidFill>
                            <a:schemeClr val="dk1"/>
                          </a:solidFill>
                          <a:latin typeface="+mn-lt"/>
                          <a:ea typeface="+mn-ea"/>
                          <a:cs typeface="+mn-cs"/>
                        </a:rPr>
                        <a:t>Use only one period </a:t>
                      </a:r>
                      <a:r>
                        <a:rPr lang="en-US" sz="1800" b="0" i="0" u="none" strike="noStrike" kern="1200" baseline="0" dirty="0">
                          <a:solidFill>
                            <a:schemeClr val="dk1"/>
                          </a:solidFill>
                          <a:latin typeface="+mn-lt"/>
                          <a:ea typeface="+mn-ea"/>
                          <a:cs typeface="+mn-cs"/>
                        </a:rPr>
                        <a:t>and use it before the file extension 	</a:t>
                      </a:r>
                    </a:p>
                  </a:txBody>
                  <a:tcPr/>
                </a:tc>
                <a:tc>
                  <a:txBody>
                    <a:bodyPr/>
                    <a:lstStyle/>
                    <a:p>
                      <a:r>
                        <a:rPr lang="en-US" sz="1800" b="1" i="0" u="none" strike="noStrike" kern="1200" baseline="0" dirty="0">
                          <a:solidFill>
                            <a:schemeClr val="dk1"/>
                          </a:solidFill>
                          <a:latin typeface="+mn-lt"/>
                          <a:ea typeface="+mn-ea"/>
                          <a:cs typeface="+mn-cs"/>
                        </a:rPr>
                        <a:t>NO</a:t>
                      </a:r>
                    </a:p>
                    <a:p>
                      <a:r>
                        <a:rPr lang="en-US" sz="1800" b="0" i="0" u="none" strike="noStrike" kern="1200" baseline="0" dirty="0">
                          <a:solidFill>
                            <a:schemeClr val="dk1"/>
                          </a:solidFill>
                          <a:latin typeface="+mn-lt"/>
                          <a:ea typeface="+mn-ea"/>
                          <a:cs typeface="+mn-cs"/>
                        </a:rPr>
                        <a:t>name.date.doc </a:t>
                      </a:r>
                      <a:r>
                        <a:rPr lang="en-US" sz="1800" b="0" i="0" u="none" strike="noStrike" kern="1200" baseline="0" dirty="0" err="1">
                          <a:solidFill>
                            <a:schemeClr val="dk1"/>
                          </a:solidFill>
                          <a:latin typeface="+mn-lt"/>
                          <a:ea typeface="+mn-ea"/>
                          <a:cs typeface="+mn-cs"/>
                        </a:rPr>
                        <a:t>name_date..doc</a:t>
                      </a:r>
                      <a:endParaRPr lang="en-US" sz="1800" b="0" i="0" u="none" strike="noStrike" kern="1200" baseline="0" dirty="0">
                        <a:solidFill>
                          <a:schemeClr val="dk1"/>
                        </a:solidFill>
                        <a:latin typeface="+mn-lt"/>
                        <a:ea typeface="+mn-ea"/>
                        <a:cs typeface="+mn-cs"/>
                      </a:endParaRPr>
                    </a:p>
                  </a:txBody>
                  <a:tcPr/>
                </a:tc>
                <a:tc>
                  <a:txBody>
                    <a:bodyPr/>
                    <a:lstStyle/>
                    <a:p>
                      <a:r>
                        <a:rPr lang="en-US" sz="1800" b="1" i="0" u="none" strike="noStrike" kern="1200" baseline="0" dirty="0">
                          <a:solidFill>
                            <a:schemeClr val="dk1"/>
                          </a:solidFill>
                          <a:latin typeface="+mn-lt"/>
                          <a:ea typeface="+mn-ea"/>
                          <a:cs typeface="+mn-cs"/>
                        </a:rPr>
                        <a:t>YES</a:t>
                      </a:r>
                    </a:p>
                    <a:p>
                      <a:r>
                        <a:rPr lang="en-US" sz="1800" b="0" i="0" u="none" strike="noStrike" kern="1200" baseline="0" dirty="0">
                          <a:solidFill>
                            <a:schemeClr val="dk1"/>
                          </a:solidFill>
                          <a:latin typeface="+mn-lt"/>
                          <a:ea typeface="+mn-ea"/>
                          <a:cs typeface="+mn-cs"/>
                        </a:rPr>
                        <a:t>name_date.doc </a:t>
                      </a:r>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Avoid using spaces </a:t>
                      </a:r>
                      <a:r>
                        <a:rPr lang="en-US" sz="1800" b="0" i="0" u="none" strike="noStrike" kern="1200" baseline="0" dirty="0">
                          <a:solidFill>
                            <a:schemeClr val="dk1"/>
                          </a:solidFill>
                          <a:latin typeface="+mn-lt"/>
                          <a:ea typeface="+mn-ea"/>
                          <a:cs typeface="+mn-cs"/>
                        </a:rPr>
                        <a:t>(instead, </a:t>
                      </a:r>
                      <a:r>
                        <a:rPr lang="en-US" dirty="0">
                          <a:gradFill>
                            <a:gsLst>
                              <a:gs pos="15000">
                                <a:schemeClr val="tx1"/>
                              </a:gs>
                              <a:gs pos="47000">
                                <a:schemeClr val="tx1"/>
                              </a:gs>
                            </a:gsLst>
                            <a:lin ang="5400000" scaled="1"/>
                          </a:gradFill>
                        </a:rPr>
                        <a:t>use </a:t>
                      </a:r>
                      <a:r>
                        <a:rPr lang="en-US" dirty="0" err="1">
                          <a:gradFill>
                            <a:gsLst>
                              <a:gs pos="15000">
                                <a:schemeClr val="tx1"/>
                              </a:gs>
                              <a:gs pos="47000">
                                <a:schemeClr val="tx1"/>
                              </a:gs>
                            </a:gsLst>
                            <a:lin ang="5400000" scaled="1"/>
                          </a:gradFill>
                        </a:rPr>
                        <a:t>under_score</a:t>
                      </a:r>
                      <a:r>
                        <a:rPr lang="en-US" dirty="0">
                          <a:gradFill>
                            <a:gsLst>
                              <a:gs pos="15000">
                                <a:schemeClr val="tx1"/>
                              </a:gs>
                              <a:gs pos="47000">
                                <a:schemeClr val="tx1"/>
                              </a:gs>
                            </a:gsLst>
                            <a:lin ang="5400000" scaled="1"/>
                          </a:gradFill>
                        </a:rPr>
                        <a:t> or </a:t>
                      </a:r>
                      <a:r>
                        <a:rPr lang="en-US" dirty="0" err="1">
                          <a:gradFill>
                            <a:gsLst>
                              <a:gs pos="15000">
                                <a:schemeClr val="tx1"/>
                              </a:gs>
                              <a:gs pos="47000">
                                <a:schemeClr val="tx1"/>
                              </a:gs>
                            </a:gsLst>
                            <a:lin ang="5400000" scaled="1"/>
                          </a:gradFill>
                        </a:rPr>
                        <a:t>CamelCase</a:t>
                      </a:r>
                      <a:r>
                        <a:rPr lang="en-US" dirty="0">
                          <a:gradFill>
                            <a:gsLst>
                              <a:gs pos="15000">
                                <a:schemeClr val="tx1"/>
                              </a:gs>
                              <a:gs pos="47000">
                                <a:schemeClr val="tx1"/>
                              </a:gs>
                            </a:gsLst>
                            <a:lin ang="5400000" scaled="1"/>
                          </a:gra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gradFill>
                            <a:gsLst>
                              <a:gs pos="15000">
                                <a:schemeClr val="tx1"/>
                              </a:gs>
                              <a:gs pos="47000">
                                <a:schemeClr val="tx1"/>
                              </a:gs>
                            </a:gsLst>
                            <a:lin ang="5400000" scaled="1"/>
                          </a:gradFill>
                        </a:rPr>
                        <a:t>NO</a:t>
                      </a:r>
                      <a:br>
                        <a:rPr lang="en-US" dirty="0">
                          <a:gradFill>
                            <a:gsLst>
                              <a:gs pos="15000">
                                <a:schemeClr val="tx1"/>
                              </a:gs>
                              <a:gs pos="47000">
                                <a:schemeClr val="tx1"/>
                              </a:gs>
                            </a:gsLst>
                            <a:lin ang="5400000" scaled="1"/>
                          </a:gradFill>
                        </a:rPr>
                      </a:br>
                      <a:r>
                        <a:rPr lang="en-US" dirty="0" err="1">
                          <a:gradFill>
                            <a:gsLst>
                              <a:gs pos="15000">
                                <a:schemeClr val="tx1"/>
                              </a:gs>
                              <a:gs pos="47000">
                                <a:schemeClr val="tx1"/>
                              </a:gs>
                            </a:gsLst>
                            <a:lin ang="5400000" scaled="1"/>
                          </a:gradFill>
                        </a:rPr>
                        <a:t>chicago</a:t>
                      </a:r>
                      <a:r>
                        <a:rPr lang="en-US" dirty="0">
                          <a:gradFill>
                            <a:gsLst>
                              <a:gs pos="15000">
                                <a:schemeClr val="tx1"/>
                              </a:gs>
                              <a:gs pos="47000">
                                <a:schemeClr val="tx1"/>
                              </a:gs>
                            </a:gsLst>
                            <a:lin ang="5400000" scaled="1"/>
                          </a:gradFill>
                        </a:rPr>
                        <a:t> map 52.tif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gradFill>
                            <a:gsLst>
                              <a:gs pos="15000">
                                <a:schemeClr val="tx1"/>
                              </a:gs>
                              <a:gs pos="47000">
                                <a:schemeClr val="tx1"/>
                              </a:gs>
                            </a:gsLst>
                            <a:lin ang="5400000" scaled="1"/>
                          </a:gradFill>
                        </a:rPr>
                        <a:t>YES</a:t>
                      </a:r>
                      <a:br>
                        <a:rPr lang="en-US" dirty="0">
                          <a:gradFill>
                            <a:gsLst>
                              <a:gs pos="15000">
                                <a:schemeClr val="tx1"/>
                              </a:gs>
                              <a:gs pos="47000">
                                <a:schemeClr val="tx1"/>
                              </a:gs>
                            </a:gsLst>
                            <a:lin ang="5400000" scaled="1"/>
                          </a:gradFill>
                        </a:rPr>
                      </a:br>
                      <a:r>
                        <a:rPr lang="en-US" dirty="0">
                          <a:gradFill>
                            <a:gsLst>
                              <a:gs pos="15000">
                                <a:schemeClr val="tx1"/>
                              </a:gs>
                              <a:gs pos="47000">
                                <a:schemeClr val="tx1"/>
                              </a:gs>
                            </a:gsLst>
                            <a:lin ang="5400000" scaled="1"/>
                          </a:gradFill>
                        </a:rPr>
                        <a:t>ChicagoMap-52.tif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gradFill>
                            <a:gsLst>
                              <a:gs pos="15000">
                                <a:schemeClr val="tx1"/>
                              </a:gs>
                              <a:gs pos="47000">
                                <a:schemeClr val="tx1"/>
                              </a:gs>
                            </a:gsLst>
                            <a:lin ang="5400000" scaled="1"/>
                          </a:gradFill>
                        </a:rPr>
                        <a:t>chicago_map_52.tif</a:t>
                      </a:r>
                    </a:p>
                  </a:txBody>
                  <a:tcPr/>
                </a:tc>
                <a:extLst>
                  <a:ext uri="{0D108BD9-81ED-4DB2-BD59-A6C34878D82A}">
                    <a16:rowId xmlns:a16="http://schemas.microsoft.com/office/drawing/2014/main" val="10005"/>
                  </a:ext>
                </a:extLst>
              </a:tr>
              <a:tr h="370840">
                <a:tc>
                  <a:txBody>
                    <a:bodyPr/>
                    <a:lstStyle/>
                    <a:p>
                      <a:r>
                        <a:rPr lang="en-US" sz="1800" b="1" i="0" u="none" strike="noStrike" kern="1200" baseline="0" dirty="0">
                          <a:solidFill>
                            <a:schemeClr val="dk1"/>
                          </a:solidFill>
                          <a:latin typeface="+mn-lt"/>
                          <a:ea typeface="+mn-ea"/>
                          <a:cs typeface="+mn-cs"/>
                        </a:rPr>
                        <a:t>Avoid using generic data file names </a:t>
                      </a:r>
                      <a:r>
                        <a:rPr lang="en-US" sz="1800" b="0" i="0" u="none" strike="noStrike" kern="1200" baseline="0" dirty="0">
                          <a:solidFill>
                            <a:schemeClr val="dk1"/>
                          </a:solidFill>
                          <a:latin typeface="+mn-lt"/>
                          <a:ea typeface="+mn-ea"/>
                          <a:cs typeface="+mn-cs"/>
                        </a:rPr>
                        <a:t>that may conflict when moved from one location to another 	</a:t>
                      </a:r>
                    </a:p>
                  </a:txBody>
                  <a:tcPr/>
                </a:tc>
                <a:tc>
                  <a:txBody>
                    <a:bodyPr/>
                    <a:lstStyle/>
                    <a:p>
                      <a:r>
                        <a:rPr lang="en-US" sz="1800" b="1" i="0" u="none" strike="noStrike" kern="1200" baseline="0" dirty="0">
                          <a:solidFill>
                            <a:schemeClr val="dk1"/>
                          </a:solidFill>
                          <a:latin typeface="+mn-lt"/>
                          <a:ea typeface="+mn-ea"/>
                          <a:cs typeface="+mn-cs"/>
                        </a:rPr>
                        <a:t>NO</a:t>
                      </a:r>
                      <a:br>
                        <a:rPr lang="en-US" sz="1800" b="1" i="0" u="none" strike="noStrike" kern="1200" baseline="0" dirty="0">
                          <a:solidFill>
                            <a:schemeClr val="dk1"/>
                          </a:solidFill>
                          <a:latin typeface="+mn-lt"/>
                          <a:ea typeface="+mn-ea"/>
                          <a:cs typeface="+mn-cs"/>
                        </a:rPr>
                      </a:br>
                      <a:r>
                        <a:rPr lang="en-US" sz="1800" b="0" i="0" u="none" strike="noStrike" kern="1200" baseline="0" dirty="0">
                          <a:solidFill>
                            <a:schemeClr val="dk1"/>
                          </a:solidFill>
                          <a:latin typeface="+mn-lt"/>
                          <a:ea typeface="+mn-ea"/>
                          <a:cs typeface="+mn-cs"/>
                        </a:rPr>
                        <a:t>MyData.csv</a:t>
                      </a:r>
                    </a:p>
                  </a:txBody>
                  <a:tcPr/>
                </a:tc>
                <a:tc>
                  <a:txBody>
                    <a:bodyPr/>
                    <a:lstStyle/>
                    <a:p>
                      <a:r>
                        <a:rPr lang="en-US" sz="1800" b="1" i="0" u="none" strike="noStrike" kern="1200" baseline="0" dirty="0">
                          <a:solidFill>
                            <a:schemeClr val="dk1"/>
                          </a:solidFill>
                          <a:latin typeface="+mn-lt"/>
                          <a:ea typeface="+mn-ea"/>
                          <a:cs typeface="+mn-cs"/>
                        </a:rPr>
                        <a:t>YES</a:t>
                      </a:r>
                      <a:br>
                        <a:rPr lang="en-US" sz="1800" b="1" i="0" u="none" strike="noStrike" kern="1200" baseline="0" dirty="0">
                          <a:solidFill>
                            <a:schemeClr val="dk1"/>
                          </a:solidFill>
                          <a:latin typeface="+mn-lt"/>
                          <a:ea typeface="+mn-ea"/>
                          <a:cs typeface="+mn-cs"/>
                        </a:rPr>
                      </a:br>
                      <a:r>
                        <a:rPr lang="en-US" sz="1800" b="0" i="0" u="none" strike="noStrike" kern="1200" baseline="0" dirty="0">
                          <a:solidFill>
                            <a:schemeClr val="dk1"/>
                          </a:solidFill>
                          <a:latin typeface="+mn-lt"/>
                          <a:ea typeface="+mn-ea"/>
                          <a:cs typeface="+mn-cs"/>
                        </a:rPr>
                        <a:t>ProjID_date.csv</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27676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24</a:t>
            </a:fld>
            <a:endParaRPr lang="en-US"/>
          </a:p>
        </p:txBody>
      </p:sp>
      <p:sp>
        <p:nvSpPr>
          <p:cNvPr id="3" name="Title 2"/>
          <p:cNvSpPr>
            <a:spLocks noGrp="1"/>
          </p:cNvSpPr>
          <p:nvPr>
            <p:ph type="title"/>
          </p:nvPr>
        </p:nvSpPr>
        <p:spPr>
          <a:xfrm>
            <a:off x="304800" y="209549"/>
            <a:ext cx="9696450" cy="577081"/>
          </a:xfrm>
        </p:spPr>
        <p:txBody>
          <a:bodyPr/>
          <a:lstStyle/>
          <a:p>
            <a:r>
              <a:rPr lang="en-US" sz="3500" dirty="0"/>
              <a:t>File Naming Conventions</a:t>
            </a:r>
          </a:p>
        </p:txBody>
      </p:sp>
      <p:sp>
        <p:nvSpPr>
          <p:cNvPr id="4" name="Content Placeholder 3"/>
          <p:cNvSpPr>
            <a:spLocks noGrp="1"/>
          </p:cNvSpPr>
          <p:nvPr>
            <p:ph sz="quarter" idx="20"/>
          </p:nvPr>
        </p:nvSpPr>
        <p:spPr>
          <a:xfrm>
            <a:off x="330713" y="1296138"/>
            <a:ext cx="6012937" cy="5432256"/>
          </a:xfrm>
        </p:spPr>
        <p:txBody>
          <a:bodyPr/>
          <a:lstStyle/>
          <a:p>
            <a:r>
              <a:rPr lang="en-US" sz="2800" dirty="0"/>
              <a:t>Naming conventions should be </a:t>
            </a:r>
            <a:r>
              <a:rPr lang="en-US" sz="2800" i="1" dirty="0"/>
              <a:t>descriptive</a:t>
            </a:r>
            <a:r>
              <a:rPr lang="en-US" sz="2800" dirty="0"/>
              <a:t> and </a:t>
            </a:r>
            <a:r>
              <a:rPr lang="en-US" sz="2800" i="1" dirty="0"/>
              <a:t>consistent</a:t>
            </a:r>
          </a:p>
          <a:p>
            <a:pPr marL="971550" indent="-342900">
              <a:buFont typeface="Arial" panose="020B0604020202020204" pitchFamily="34" charset="0"/>
              <a:buChar char="•"/>
            </a:pPr>
            <a:r>
              <a:rPr lang="en-US" b="0" dirty="0"/>
              <a:t>What is distinctive/significant for your project?</a:t>
            </a:r>
          </a:p>
          <a:p>
            <a:pPr marL="971550" indent="-342900">
              <a:buFont typeface="Arial" panose="020B0604020202020204" pitchFamily="34" charset="0"/>
              <a:buChar char="•"/>
            </a:pPr>
            <a:r>
              <a:rPr lang="en-US" b="0" dirty="0"/>
              <a:t>How might you want to retrieve it?  e.g., </a:t>
            </a:r>
          </a:p>
          <a:p>
            <a:pPr marL="1543050" lvl="1"/>
            <a:r>
              <a:rPr lang="en-US" sz="2200" dirty="0">
                <a:gradFill>
                  <a:gsLst>
                    <a:gs pos="15000">
                      <a:schemeClr val="tx1"/>
                    </a:gs>
                    <a:gs pos="47000">
                      <a:schemeClr val="tx1"/>
                    </a:gs>
                  </a:gsLst>
                  <a:lin ang="5400000" scaled="1"/>
                </a:gradFill>
              </a:rPr>
              <a:t>Unique identifier </a:t>
            </a:r>
          </a:p>
          <a:p>
            <a:pPr marL="1543050" lvl="1"/>
            <a:r>
              <a:rPr lang="en-US" sz="2200" dirty="0">
                <a:gradFill>
                  <a:gsLst>
                    <a:gs pos="15000">
                      <a:schemeClr val="tx1"/>
                    </a:gs>
                    <a:gs pos="47000">
                      <a:schemeClr val="tx1"/>
                    </a:gs>
                  </a:gsLst>
                  <a:lin ang="5400000" scaled="1"/>
                </a:gradFill>
              </a:rPr>
              <a:t>Project or research data name</a:t>
            </a:r>
          </a:p>
          <a:p>
            <a:pPr marL="1543050" lvl="1"/>
            <a:r>
              <a:rPr lang="fr-FR" sz="2200" dirty="0">
                <a:gradFill>
                  <a:gsLst>
                    <a:gs pos="15000">
                      <a:schemeClr val="tx1"/>
                    </a:gs>
                    <a:gs pos="47000">
                      <a:schemeClr val="tx1"/>
                    </a:gs>
                  </a:gsLst>
                  <a:lin ang="5400000" scaled="1"/>
                </a:gradFill>
              </a:rPr>
              <a:t>Conditions (</a:t>
            </a:r>
            <a:r>
              <a:rPr lang="fr-FR" sz="2200" dirty="0" err="1">
                <a:gradFill>
                  <a:gsLst>
                    <a:gs pos="15000">
                      <a:schemeClr val="tx1"/>
                    </a:gs>
                    <a:gs pos="47000">
                      <a:schemeClr val="tx1"/>
                    </a:gs>
                  </a:gsLst>
                  <a:lin ang="5400000" scaled="1"/>
                </a:gradFill>
              </a:rPr>
              <a:t>lab</a:t>
            </a:r>
            <a:r>
              <a:rPr lang="fr-FR" sz="2200" dirty="0">
                <a:gradFill>
                  <a:gsLst>
                    <a:gs pos="15000">
                      <a:schemeClr val="tx1"/>
                    </a:gs>
                    <a:gs pos="47000">
                      <a:schemeClr val="tx1"/>
                    </a:gs>
                  </a:gsLst>
                  <a:lin ang="5400000" scaled="1"/>
                </a:gradFill>
              </a:rPr>
              <a:t> instrument, </a:t>
            </a:r>
            <a:r>
              <a:rPr lang="fr-FR" sz="2200" dirty="0" err="1">
                <a:gradFill>
                  <a:gsLst>
                    <a:gs pos="15000">
                      <a:schemeClr val="tx1"/>
                    </a:gs>
                    <a:gs pos="47000">
                      <a:schemeClr val="tx1"/>
                    </a:gs>
                  </a:gsLst>
                  <a:lin ang="5400000" scaled="1"/>
                </a:gradFill>
              </a:rPr>
              <a:t>solvent</a:t>
            </a:r>
            <a:r>
              <a:rPr lang="fr-FR" sz="2200" dirty="0">
                <a:gradFill>
                  <a:gsLst>
                    <a:gs pos="15000">
                      <a:schemeClr val="tx1"/>
                    </a:gs>
                    <a:gs pos="47000">
                      <a:schemeClr val="tx1"/>
                    </a:gs>
                  </a:gsLst>
                  <a:lin ang="5400000" scaled="1"/>
                </a:gradFill>
              </a:rPr>
              <a:t>, </a:t>
            </a:r>
            <a:r>
              <a:rPr lang="fr-FR" sz="2200" dirty="0" err="1">
                <a:gradFill>
                  <a:gsLst>
                    <a:gs pos="15000">
                      <a:schemeClr val="tx1"/>
                    </a:gs>
                    <a:gs pos="47000">
                      <a:schemeClr val="tx1"/>
                    </a:gs>
                  </a:gsLst>
                  <a:lin ang="5400000" scaled="1"/>
                </a:gradFill>
              </a:rPr>
              <a:t>temperature</a:t>
            </a:r>
            <a:r>
              <a:rPr lang="fr-FR" sz="2200" dirty="0">
                <a:gradFill>
                  <a:gsLst>
                    <a:gs pos="15000">
                      <a:schemeClr val="tx1"/>
                    </a:gs>
                    <a:gs pos="47000">
                      <a:schemeClr val="tx1"/>
                    </a:gs>
                  </a:gsLst>
                  <a:lin ang="5400000" scaled="1"/>
                </a:gradFill>
              </a:rPr>
              <a:t>, etc.)</a:t>
            </a:r>
          </a:p>
          <a:p>
            <a:pPr marL="1543050" lvl="1"/>
            <a:r>
              <a:rPr lang="en-US" sz="2200" dirty="0">
                <a:gradFill>
                  <a:gsLst>
                    <a:gs pos="15000">
                      <a:schemeClr val="tx1"/>
                    </a:gs>
                    <a:gs pos="47000">
                      <a:schemeClr val="tx1"/>
                    </a:gs>
                  </a:gsLst>
                  <a:lin ang="5400000" scaled="1"/>
                </a:gradFill>
              </a:rPr>
              <a:t>Run of experiment (sequential)</a:t>
            </a:r>
          </a:p>
          <a:p>
            <a:pPr marL="1543050" lvl="1"/>
            <a:r>
              <a:rPr lang="en-US" sz="2200" dirty="0">
                <a:gradFill>
                  <a:gsLst>
                    <a:gs pos="15000">
                      <a:schemeClr val="tx1"/>
                    </a:gs>
                    <a:gs pos="47000">
                      <a:schemeClr val="tx1"/>
                    </a:gs>
                  </a:gsLst>
                  <a:lin ang="5400000" scaled="1"/>
                </a:gradFill>
              </a:rPr>
              <a:t>Date </a:t>
            </a:r>
          </a:p>
          <a:p>
            <a:pPr marL="1543050" lvl="1"/>
            <a:r>
              <a:rPr lang="en-US" sz="2200" dirty="0">
                <a:gradFill>
                  <a:gsLst>
                    <a:gs pos="15000">
                      <a:schemeClr val="tx1"/>
                    </a:gs>
                    <a:gs pos="47000">
                      <a:schemeClr val="tx1"/>
                    </a:gs>
                  </a:gsLst>
                  <a:lin ang="5400000" scaled="1"/>
                </a:gradFill>
              </a:rPr>
              <a:t>Version #</a:t>
            </a:r>
          </a:p>
          <a:p>
            <a:endParaRPr lang="en-US" dirty="0"/>
          </a:p>
        </p:txBody>
      </p:sp>
      <p:sp>
        <p:nvSpPr>
          <p:cNvPr id="5" name="Rectangle 4"/>
          <p:cNvSpPr/>
          <p:nvPr/>
        </p:nvSpPr>
        <p:spPr>
          <a:xfrm>
            <a:off x="6343650" y="1678890"/>
            <a:ext cx="6096000" cy="2970044"/>
          </a:xfrm>
          <a:prstGeom prst="rect">
            <a:avLst/>
          </a:prstGeom>
        </p:spPr>
        <p:txBody>
          <a:bodyPr>
            <a:spAutoFit/>
          </a:bodyPr>
          <a:lstStyle/>
          <a:p>
            <a:r>
              <a:rPr lang="en-US" sz="2400" b="1" dirty="0"/>
              <a:t>sam_expt_08242014_EL_001.tif</a:t>
            </a:r>
            <a:br>
              <a:rPr lang="en-US" sz="2400" b="1" dirty="0"/>
            </a:br>
            <a:r>
              <a:rPr lang="en-US" sz="2400" b="1" dirty="0"/>
              <a:t>sam_expt_08242014_EL_002.tif</a:t>
            </a:r>
          </a:p>
          <a:p>
            <a:endParaRPr lang="en-US" sz="2400" b="1" dirty="0"/>
          </a:p>
          <a:p>
            <a:pPr marL="914400">
              <a:spcBef>
                <a:spcPts val="600"/>
              </a:spcBef>
            </a:pPr>
            <a:r>
              <a:rPr lang="en-US" dirty="0"/>
              <a:t>–Sam = Sashimi Microscope</a:t>
            </a:r>
          </a:p>
          <a:p>
            <a:pPr marL="914400">
              <a:spcBef>
                <a:spcPts val="600"/>
              </a:spcBef>
            </a:pPr>
            <a:r>
              <a:rPr lang="en-US" dirty="0"/>
              <a:t>–</a:t>
            </a:r>
            <a:r>
              <a:rPr lang="en-US" dirty="0" err="1"/>
              <a:t>expt</a:t>
            </a:r>
            <a:r>
              <a:rPr lang="en-US" dirty="0"/>
              <a:t>= project or experiment abbreviation</a:t>
            </a:r>
          </a:p>
          <a:p>
            <a:pPr marL="914400">
              <a:spcBef>
                <a:spcPts val="600"/>
              </a:spcBef>
            </a:pPr>
            <a:r>
              <a:rPr lang="en-US" dirty="0"/>
              <a:t>–08242014 = experiment date</a:t>
            </a:r>
          </a:p>
          <a:p>
            <a:pPr marL="914400">
              <a:spcBef>
                <a:spcPts val="600"/>
              </a:spcBef>
            </a:pPr>
            <a:r>
              <a:rPr lang="en-US" dirty="0"/>
              <a:t>–EL = my initials</a:t>
            </a:r>
          </a:p>
          <a:p>
            <a:pPr marL="914400">
              <a:spcBef>
                <a:spcPts val="600"/>
              </a:spcBef>
            </a:pPr>
            <a:r>
              <a:rPr lang="en-US" dirty="0"/>
              <a:t>–00x = image number</a:t>
            </a:r>
          </a:p>
        </p:txBody>
      </p:sp>
    </p:spTree>
    <p:extLst>
      <p:ext uri="{BB962C8B-B14F-4D97-AF65-F5344CB8AC3E}">
        <p14:creationId xmlns:p14="http://schemas.microsoft.com/office/powerpoint/2010/main" val="2388909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25</a:t>
            </a:fld>
            <a:endParaRPr lang="en-US"/>
          </a:p>
        </p:txBody>
      </p:sp>
      <p:sp>
        <p:nvSpPr>
          <p:cNvPr id="3" name="Title 2"/>
          <p:cNvSpPr>
            <a:spLocks noGrp="1"/>
          </p:cNvSpPr>
          <p:nvPr>
            <p:ph type="title"/>
          </p:nvPr>
        </p:nvSpPr>
        <p:spPr>
          <a:xfrm>
            <a:off x="304800" y="209549"/>
            <a:ext cx="9582150" cy="1061829"/>
          </a:xfrm>
          <a:effectLst/>
        </p:spPr>
        <p:txBody>
          <a:bodyPr/>
          <a:lstStyle/>
          <a:p>
            <a:r>
              <a:rPr lang="en-US" sz="3500" dirty="0"/>
              <a:t>File Organization &amp; Naming Examples</a:t>
            </a:r>
          </a:p>
        </p:txBody>
      </p:sp>
      <p:pic>
        <p:nvPicPr>
          <p:cNvPr id="6" name="Picture 5"/>
          <p:cNvPicPr>
            <a:picLocks noChangeAspect="1"/>
          </p:cNvPicPr>
          <p:nvPr/>
        </p:nvPicPr>
        <p:blipFill>
          <a:blip r:embed="rId3"/>
          <a:stretch>
            <a:fillRect/>
          </a:stretch>
        </p:blipFill>
        <p:spPr>
          <a:xfrm>
            <a:off x="304800" y="979391"/>
            <a:ext cx="4916619" cy="5688108"/>
          </a:xfrm>
          <a:prstGeom prst="rect">
            <a:avLst/>
          </a:prstGeom>
          <a:effectLst>
            <a:outerShdw blurRad="50800" dist="38100" dir="2700000" algn="tl" rotWithShape="0">
              <a:prstClr val="black">
                <a:alpha val="40000"/>
              </a:prstClr>
            </a:outerShdw>
            <a:softEdge rad="12700"/>
          </a:effectLst>
        </p:spPr>
      </p:pic>
      <p:sp>
        <p:nvSpPr>
          <p:cNvPr id="7" name="TextBox 6"/>
          <p:cNvSpPr txBox="1"/>
          <p:nvPr/>
        </p:nvSpPr>
        <p:spPr>
          <a:xfrm>
            <a:off x="6080457" y="979391"/>
            <a:ext cx="2958235" cy="5724644"/>
          </a:xfrm>
          <a:prstGeom prst="rect">
            <a:avLst/>
          </a:prstGeom>
          <a:noFill/>
        </p:spPr>
        <p:txBody>
          <a:bodyPr wrap="square" rtlCol="0">
            <a:spAutoFit/>
          </a:bodyPr>
          <a:lstStyle/>
          <a:p>
            <a:r>
              <a:rPr lang="en-US" b="1" dirty="0"/>
              <a:t>This….</a:t>
            </a:r>
          </a:p>
          <a:p>
            <a:r>
              <a:rPr lang="en-US" sz="1400" dirty="0">
                <a:solidFill>
                  <a:srgbClr val="000000"/>
                </a:solidFill>
              </a:rPr>
              <a:t>EL_interview01_2010-01-12.txt</a:t>
            </a:r>
          </a:p>
          <a:p>
            <a:r>
              <a:rPr lang="en-US" sz="1400" dirty="0">
                <a:solidFill>
                  <a:srgbClr val="000000"/>
                </a:solidFill>
              </a:rPr>
              <a:t>EL_interview02_2010-01-12.txt</a:t>
            </a:r>
          </a:p>
          <a:p>
            <a:r>
              <a:rPr lang="en-US" sz="1400" dirty="0">
                <a:solidFill>
                  <a:srgbClr val="000000"/>
                </a:solidFill>
              </a:rPr>
              <a:t>EL_interview03_2010-02-03.txt</a:t>
            </a:r>
          </a:p>
          <a:p>
            <a:r>
              <a:rPr lang="en-US" sz="1400" dirty="0">
                <a:solidFill>
                  <a:srgbClr val="000000"/>
                </a:solidFill>
              </a:rPr>
              <a:t>EL_interview04_2011-01-24.txt</a:t>
            </a:r>
          </a:p>
          <a:p>
            <a:r>
              <a:rPr lang="en-US" sz="1400" dirty="0">
                <a:solidFill>
                  <a:srgbClr val="000000"/>
                </a:solidFill>
              </a:rPr>
              <a:t>EL_interview05_2012-01-15.txt</a:t>
            </a:r>
          </a:p>
          <a:p>
            <a:r>
              <a:rPr lang="en-US" sz="1400" dirty="0">
                <a:solidFill>
                  <a:srgbClr val="000000"/>
                </a:solidFill>
              </a:rPr>
              <a:t>EL_interview06_2012-01-24.txt</a:t>
            </a:r>
          </a:p>
          <a:p>
            <a:r>
              <a:rPr lang="en-US" sz="1400" dirty="0">
                <a:solidFill>
                  <a:srgbClr val="000000"/>
                </a:solidFill>
              </a:rPr>
              <a:t>NL_interview01_2010-01-12.txt</a:t>
            </a:r>
          </a:p>
          <a:p>
            <a:r>
              <a:rPr lang="en-US" sz="1400" dirty="0">
                <a:solidFill>
                  <a:srgbClr val="000000"/>
                </a:solidFill>
              </a:rPr>
              <a:t>NL_interview02_2010-01-15.txt</a:t>
            </a:r>
          </a:p>
          <a:p>
            <a:r>
              <a:rPr lang="en-US" sz="1400" dirty="0">
                <a:solidFill>
                  <a:srgbClr val="000000"/>
                </a:solidFill>
              </a:rPr>
              <a:t>NL_interview03_2011-02-12.txt</a:t>
            </a:r>
          </a:p>
          <a:p>
            <a:r>
              <a:rPr lang="en-US" sz="1400" dirty="0">
                <a:solidFill>
                  <a:srgbClr val="000000"/>
                </a:solidFill>
              </a:rPr>
              <a:t>NL_interview04_2012-01-12.txt</a:t>
            </a:r>
          </a:p>
          <a:p>
            <a:endParaRPr lang="en-US" dirty="0"/>
          </a:p>
          <a:p>
            <a:r>
              <a:rPr lang="en-US" b="1" dirty="0"/>
              <a:t>Not this….</a:t>
            </a:r>
          </a:p>
          <a:p>
            <a:r>
              <a:rPr lang="en-US" sz="1400" dirty="0">
                <a:solidFill>
                  <a:srgbClr val="000000"/>
                </a:solidFill>
              </a:rPr>
              <a:t>EL_interview1_Jan-1-2010.txt</a:t>
            </a:r>
          </a:p>
          <a:p>
            <a:r>
              <a:rPr lang="en-US" sz="1400" dirty="0">
                <a:solidFill>
                  <a:srgbClr val="000000"/>
                </a:solidFill>
              </a:rPr>
              <a:t>EL_interview2_Jan-1-2010.txt</a:t>
            </a:r>
          </a:p>
          <a:p>
            <a:r>
              <a:rPr lang="en-US" sz="1400" dirty="0">
                <a:solidFill>
                  <a:srgbClr val="000000"/>
                </a:solidFill>
              </a:rPr>
              <a:t>EL_interview_Feb-3-2010.txt</a:t>
            </a:r>
          </a:p>
          <a:p>
            <a:r>
              <a:rPr lang="en-US" sz="1400" dirty="0">
                <a:solidFill>
                  <a:srgbClr val="000000"/>
                </a:solidFill>
              </a:rPr>
              <a:t>EL_interview_Jan-1-2011.txt</a:t>
            </a:r>
          </a:p>
          <a:p>
            <a:r>
              <a:rPr lang="en-US" sz="1400" dirty="0">
                <a:solidFill>
                  <a:srgbClr val="000000"/>
                </a:solidFill>
              </a:rPr>
              <a:t>EL_interview_Jan15-2012.txt</a:t>
            </a:r>
          </a:p>
          <a:p>
            <a:r>
              <a:rPr lang="en-US" sz="1400" dirty="0">
                <a:solidFill>
                  <a:srgbClr val="000000"/>
                </a:solidFill>
              </a:rPr>
              <a:t>EL_interview_Jan-24-2012.txt</a:t>
            </a:r>
          </a:p>
          <a:p>
            <a:r>
              <a:rPr lang="en-US" sz="1400" dirty="0">
                <a:solidFill>
                  <a:srgbClr val="000000"/>
                </a:solidFill>
              </a:rPr>
              <a:t>Nick_interview1_Jan-12-2010.txt</a:t>
            </a:r>
          </a:p>
          <a:p>
            <a:r>
              <a:rPr lang="en-US" sz="1400" dirty="0">
                <a:solidFill>
                  <a:srgbClr val="000000"/>
                </a:solidFill>
              </a:rPr>
              <a:t>Nick_interview_Jan-15-2010.txt</a:t>
            </a:r>
          </a:p>
          <a:p>
            <a:r>
              <a:rPr lang="en-US" sz="1400" dirty="0">
                <a:solidFill>
                  <a:srgbClr val="000000"/>
                </a:solidFill>
              </a:rPr>
              <a:t>NL_interview03_Feb-12-2011.txt</a:t>
            </a:r>
          </a:p>
          <a:p>
            <a:r>
              <a:rPr lang="en-US" sz="1400" dirty="0">
                <a:solidFill>
                  <a:srgbClr val="000000"/>
                </a:solidFill>
              </a:rPr>
              <a:t>NL_interview03_Jan-12-2012.txt</a:t>
            </a:r>
          </a:p>
          <a:p>
            <a:endParaRPr lang="en-US" sz="1400" dirty="0"/>
          </a:p>
          <a:p>
            <a:endParaRPr lang="en-US" dirty="0"/>
          </a:p>
        </p:txBody>
      </p:sp>
      <p:sp>
        <p:nvSpPr>
          <p:cNvPr id="8" name="TextBox 7"/>
          <p:cNvSpPr txBox="1"/>
          <p:nvPr/>
        </p:nvSpPr>
        <p:spPr>
          <a:xfrm>
            <a:off x="9038692" y="3695967"/>
            <a:ext cx="2906565" cy="2739211"/>
          </a:xfrm>
          <a:prstGeom prst="rect">
            <a:avLst/>
          </a:prstGeom>
          <a:noFill/>
        </p:spPr>
        <p:txBody>
          <a:bodyPr wrap="none" rtlCol="0">
            <a:spAutoFit/>
          </a:bodyPr>
          <a:lstStyle/>
          <a:p>
            <a:r>
              <a:rPr lang="en-US" b="1" dirty="0"/>
              <a:t>Which would sort like…</a:t>
            </a:r>
          </a:p>
          <a:p>
            <a:r>
              <a:rPr lang="en-US" sz="1400" dirty="0">
                <a:solidFill>
                  <a:srgbClr val="000000"/>
                </a:solidFill>
              </a:rPr>
              <a:t>EL_interview_Feb-3-2010.txt</a:t>
            </a:r>
          </a:p>
          <a:p>
            <a:r>
              <a:rPr lang="en-US" sz="1400" dirty="0">
                <a:solidFill>
                  <a:srgbClr val="000000"/>
                </a:solidFill>
              </a:rPr>
              <a:t>EL_interview_Jan-1-2011.txt</a:t>
            </a:r>
          </a:p>
          <a:p>
            <a:r>
              <a:rPr lang="en-US" sz="1400" dirty="0">
                <a:solidFill>
                  <a:srgbClr val="000000"/>
                </a:solidFill>
              </a:rPr>
              <a:t>EL_interview_Jan-24-2012.txt</a:t>
            </a:r>
          </a:p>
          <a:p>
            <a:r>
              <a:rPr lang="en-US" sz="1400" dirty="0">
                <a:solidFill>
                  <a:srgbClr val="000000"/>
                </a:solidFill>
              </a:rPr>
              <a:t>EL_interview_Jan15-2012.txt</a:t>
            </a:r>
          </a:p>
          <a:p>
            <a:r>
              <a:rPr lang="en-US" sz="1400" dirty="0">
                <a:solidFill>
                  <a:srgbClr val="000000"/>
                </a:solidFill>
              </a:rPr>
              <a:t>EL_interview1_Jan-1-2010.txt</a:t>
            </a:r>
          </a:p>
          <a:p>
            <a:r>
              <a:rPr lang="en-US" sz="1400" dirty="0">
                <a:solidFill>
                  <a:srgbClr val="000000"/>
                </a:solidFill>
              </a:rPr>
              <a:t>EL_interview2_Jan-1-2010.txt</a:t>
            </a:r>
          </a:p>
          <a:p>
            <a:r>
              <a:rPr lang="en-US" sz="1400" dirty="0">
                <a:solidFill>
                  <a:srgbClr val="000000"/>
                </a:solidFill>
              </a:rPr>
              <a:t>Nick_interview_Jan-15-2010.txt</a:t>
            </a:r>
          </a:p>
          <a:p>
            <a:r>
              <a:rPr lang="en-US" sz="1400" dirty="0">
                <a:solidFill>
                  <a:srgbClr val="000000"/>
                </a:solidFill>
              </a:rPr>
              <a:t>NL_interview03_Jan-12-2012.txt</a:t>
            </a:r>
          </a:p>
          <a:p>
            <a:r>
              <a:rPr lang="en-US" sz="1400" dirty="0">
                <a:solidFill>
                  <a:srgbClr val="000000"/>
                </a:solidFill>
              </a:rPr>
              <a:t>NL_interview03_Feb-12-2011.txt</a:t>
            </a:r>
          </a:p>
          <a:p>
            <a:r>
              <a:rPr lang="en-US" sz="1400" dirty="0">
                <a:solidFill>
                  <a:srgbClr val="000000"/>
                </a:solidFill>
              </a:rPr>
              <a:t>Nick_interview1_Jan-12-2010.txt</a:t>
            </a:r>
          </a:p>
          <a:p>
            <a:endParaRPr lang="en-US" sz="1400" dirty="0"/>
          </a:p>
        </p:txBody>
      </p:sp>
      <p:sp>
        <p:nvSpPr>
          <p:cNvPr id="9" name="TextBox 8"/>
          <p:cNvSpPr txBox="1"/>
          <p:nvPr/>
        </p:nvSpPr>
        <p:spPr>
          <a:xfrm>
            <a:off x="9090362" y="1084234"/>
            <a:ext cx="2728632" cy="2954655"/>
          </a:xfrm>
          <a:prstGeom prst="rect">
            <a:avLst/>
          </a:prstGeom>
          <a:noFill/>
        </p:spPr>
        <p:txBody>
          <a:bodyPr wrap="none" rtlCol="0">
            <a:spAutoFit/>
          </a:bodyPr>
          <a:lstStyle/>
          <a:p>
            <a:r>
              <a:rPr lang="en-US" b="1" dirty="0"/>
              <a:t>Or this…</a:t>
            </a:r>
          </a:p>
          <a:p>
            <a:r>
              <a:rPr lang="en-US" sz="1400" dirty="0">
                <a:solidFill>
                  <a:srgbClr val="000000"/>
                </a:solidFill>
              </a:rPr>
              <a:t>2010-01-12_EL_interview01.txt</a:t>
            </a:r>
          </a:p>
          <a:p>
            <a:r>
              <a:rPr lang="en-US" sz="1400" dirty="0">
                <a:solidFill>
                  <a:srgbClr val="000000"/>
                </a:solidFill>
              </a:rPr>
              <a:t>2010-01-12_EL_interview02.txt</a:t>
            </a:r>
          </a:p>
          <a:p>
            <a:r>
              <a:rPr lang="en-US" sz="1400" dirty="0">
                <a:solidFill>
                  <a:srgbClr val="000000"/>
                </a:solidFill>
              </a:rPr>
              <a:t>2010-01-12_NL_interview01.txt</a:t>
            </a:r>
          </a:p>
          <a:p>
            <a:r>
              <a:rPr lang="en-US" sz="1400" dirty="0">
                <a:solidFill>
                  <a:srgbClr val="000000"/>
                </a:solidFill>
              </a:rPr>
              <a:t>2010-01-15_NL_interview02.txt</a:t>
            </a:r>
          </a:p>
          <a:p>
            <a:r>
              <a:rPr lang="en-US" sz="1400" dirty="0">
                <a:solidFill>
                  <a:srgbClr val="000000"/>
                </a:solidFill>
              </a:rPr>
              <a:t>2010-02-03_EL_interview03.txt</a:t>
            </a:r>
          </a:p>
          <a:p>
            <a:r>
              <a:rPr lang="en-US" sz="1400" dirty="0">
                <a:solidFill>
                  <a:srgbClr val="000000"/>
                </a:solidFill>
              </a:rPr>
              <a:t>2011-01-24_EL_interview04.txt</a:t>
            </a:r>
          </a:p>
          <a:p>
            <a:r>
              <a:rPr lang="en-US" sz="1400" dirty="0">
                <a:solidFill>
                  <a:srgbClr val="000000"/>
                </a:solidFill>
              </a:rPr>
              <a:t>2011-02-12_NL_interview03.txt</a:t>
            </a:r>
          </a:p>
          <a:p>
            <a:r>
              <a:rPr lang="en-US" sz="1400" dirty="0">
                <a:solidFill>
                  <a:srgbClr val="000000"/>
                </a:solidFill>
              </a:rPr>
              <a:t>2012-01-12_NL_interview04.txt</a:t>
            </a:r>
          </a:p>
          <a:p>
            <a:r>
              <a:rPr lang="en-US" sz="1400" dirty="0">
                <a:solidFill>
                  <a:srgbClr val="000000"/>
                </a:solidFill>
              </a:rPr>
              <a:t>2012-01-15_EL_interview05.txt</a:t>
            </a:r>
          </a:p>
          <a:p>
            <a:r>
              <a:rPr lang="en-US" sz="1400" dirty="0">
                <a:solidFill>
                  <a:srgbClr val="000000"/>
                </a:solidFill>
              </a:rPr>
              <a:t>2012-01-24_EL_interview06.txt</a:t>
            </a:r>
          </a:p>
          <a:p>
            <a:endParaRPr lang="en-US" sz="1400" dirty="0">
              <a:solidFill>
                <a:srgbClr val="000000"/>
              </a:solidFill>
            </a:endParaRPr>
          </a:p>
          <a:p>
            <a:endParaRPr lang="en-US" sz="1400" dirty="0"/>
          </a:p>
        </p:txBody>
      </p:sp>
    </p:spTree>
    <p:extLst>
      <p:ext uri="{BB962C8B-B14F-4D97-AF65-F5344CB8AC3E}">
        <p14:creationId xmlns:p14="http://schemas.microsoft.com/office/powerpoint/2010/main" val="2467121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26</a:t>
            </a:fld>
            <a:endParaRPr lang="en-US"/>
          </a:p>
        </p:txBody>
      </p:sp>
      <p:sp>
        <p:nvSpPr>
          <p:cNvPr id="3" name="Title 2"/>
          <p:cNvSpPr>
            <a:spLocks noGrp="1"/>
          </p:cNvSpPr>
          <p:nvPr>
            <p:ph type="title"/>
          </p:nvPr>
        </p:nvSpPr>
        <p:spPr>
          <a:xfrm>
            <a:off x="304800" y="209549"/>
            <a:ext cx="9696450" cy="577081"/>
          </a:xfrm>
        </p:spPr>
        <p:txBody>
          <a:bodyPr/>
          <a:lstStyle/>
          <a:p>
            <a:r>
              <a:rPr lang="en-US" sz="3500" dirty="0"/>
              <a:t>File Versioning</a:t>
            </a:r>
          </a:p>
        </p:txBody>
      </p:sp>
      <p:sp>
        <p:nvSpPr>
          <p:cNvPr id="4" name="Content Placeholder 3"/>
          <p:cNvSpPr>
            <a:spLocks noGrp="1"/>
          </p:cNvSpPr>
          <p:nvPr>
            <p:ph sz="quarter" idx="20"/>
          </p:nvPr>
        </p:nvSpPr>
        <p:spPr>
          <a:xfrm>
            <a:off x="304800" y="1294011"/>
            <a:ext cx="10851637" cy="5474319"/>
          </a:xfrm>
        </p:spPr>
        <p:txBody>
          <a:bodyPr/>
          <a:lstStyle/>
          <a:p>
            <a:r>
              <a:rPr lang="en-US" sz="2800" dirty="0"/>
              <a:t>Track versions of either:</a:t>
            </a:r>
          </a:p>
          <a:p>
            <a:pPr marL="457200" indent="-457200">
              <a:buFont typeface="Arial" panose="020B0604020202020204" pitchFamily="34" charset="0"/>
              <a:buChar char="•"/>
            </a:pPr>
            <a:r>
              <a:rPr lang="en-US" b="0" dirty="0"/>
              <a:t>Analysis/program/script files, while keeping the original version of the data file the same</a:t>
            </a:r>
          </a:p>
          <a:p>
            <a:pPr marL="457200" indent="-457200">
              <a:buFont typeface="Arial" panose="020B0604020202020204" pitchFamily="34" charset="0"/>
              <a:buChar char="•"/>
            </a:pPr>
            <a:r>
              <a:rPr lang="en-US" b="0" dirty="0"/>
              <a:t>Data files themselves</a:t>
            </a:r>
          </a:p>
          <a:p>
            <a:endParaRPr lang="en-US" b="0" dirty="0"/>
          </a:p>
          <a:p>
            <a:r>
              <a:rPr lang="en-US" sz="2800" dirty="0"/>
              <a:t>In the changelog, document:</a:t>
            </a:r>
          </a:p>
          <a:p>
            <a:pPr marL="342900" indent="-342900">
              <a:buFont typeface="Arial" panose="020B0604020202020204" pitchFamily="34" charset="0"/>
              <a:buChar char="•"/>
            </a:pPr>
            <a:r>
              <a:rPr lang="en-US" b="0" dirty="0"/>
              <a:t>What was changed?</a:t>
            </a:r>
          </a:p>
          <a:p>
            <a:pPr marL="342900" indent="-342900">
              <a:buFont typeface="Arial" panose="020B0604020202020204" pitchFamily="34" charset="0"/>
              <a:buChar char="•"/>
            </a:pPr>
            <a:r>
              <a:rPr lang="en-US" b="0" dirty="0"/>
              <a:t>Who is responsible?</a:t>
            </a:r>
          </a:p>
          <a:p>
            <a:pPr marL="342900" indent="-342900">
              <a:buFont typeface="Arial" panose="020B0604020202020204" pitchFamily="34" charset="0"/>
              <a:buChar char="•"/>
            </a:pPr>
            <a:r>
              <a:rPr lang="en-US" b="0" dirty="0"/>
              <a:t>Why?</a:t>
            </a:r>
          </a:p>
          <a:p>
            <a:pPr marL="342900" indent="-342900">
              <a:buFont typeface="Arial" panose="020B0604020202020204" pitchFamily="34" charset="0"/>
              <a:buChar char="•"/>
            </a:pPr>
            <a:r>
              <a:rPr lang="en-US" b="0" dirty="0"/>
              <a:t>When did it happen?</a:t>
            </a:r>
          </a:p>
          <a:p>
            <a:pPr marL="457200" indent="-457200">
              <a:buFont typeface="Arial" panose="020B0604020202020204" pitchFamily="34" charset="0"/>
              <a:buChar char="•"/>
            </a:pPr>
            <a:endParaRPr lang="en-US" b="0" dirty="0"/>
          </a:p>
          <a:p>
            <a:endParaRPr lang="en-US" dirty="0"/>
          </a:p>
        </p:txBody>
      </p:sp>
    </p:spTree>
    <p:extLst>
      <p:ext uri="{BB962C8B-B14F-4D97-AF65-F5344CB8AC3E}">
        <p14:creationId xmlns:p14="http://schemas.microsoft.com/office/powerpoint/2010/main" val="535190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27</a:t>
            </a:fld>
            <a:endParaRPr lang="en-US"/>
          </a:p>
        </p:txBody>
      </p:sp>
      <p:sp>
        <p:nvSpPr>
          <p:cNvPr id="3" name="Title 2"/>
          <p:cNvSpPr>
            <a:spLocks noGrp="1"/>
          </p:cNvSpPr>
          <p:nvPr>
            <p:ph type="title"/>
          </p:nvPr>
        </p:nvSpPr>
        <p:spPr>
          <a:xfrm>
            <a:off x="304800" y="209549"/>
            <a:ext cx="9696450" cy="590931"/>
          </a:xfrm>
        </p:spPr>
        <p:txBody>
          <a:bodyPr/>
          <a:lstStyle/>
          <a:p>
            <a:r>
              <a:rPr lang="en-US" dirty="0"/>
              <a:t>Data Access &amp; Sharing</a:t>
            </a:r>
          </a:p>
        </p:txBody>
      </p:sp>
      <p:sp>
        <p:nvSpPr>
          <p:cNvPr id="4" name="Content Placeholder 3"/>
          <p:cNvSpPr>
            <a:spLocks noGrp="1"/>
          </p:cNvSpPr>
          <p:nvPr>
            <p:ph sz="quarter" idx="20"/>
          </p:nvPr>
        </p:nvSpPr>
        <p:spPr>
          <a:xfrm>
            <a:off x="140213" y="1962840"/>
            <a:ext cx="5555737" cy="2271391"/>
          </a:xfrm>
        </p:spPr>
        <p:txBody>
          <a:bodyPr/>
          <a:lstStyle/>
          <a:p>
            <a:pPr marL="0" lvl="1" indent="0">
              <a:buNone/>
            </a:pPr>
            <a:r>
              <a:rPr lang="en-US" sz="2800" dirty="0"/>
              <a:t>…During the research project</a:t>
            </a:r>
          </a:p>
          <a:p>
            <a:pPr lvl="2"/>
            <a:r>
              <a:rPr lang="en-US" sz="2400" dirty="0"/>
              <a:t>How will data be shared with others on the project?</a:t>
            </a:r>
          </a:p>
          <a:p>
            <a:pPr lvl="2"/>
            <a:r>
              <a:rPr lang="en-US" sz="2400" dirty="0"/>
              <a:t>If data is sensitive, what security is in place to protect data?</a:t>
            </a:r>
          </a:p>
        </p:txBody>
      </p:sp>
      <p:sp>
        <p:nvSpPr>
          <p:cNvPr id="5" name="Rectangle 4"/>
          <p:cNvSpPr/>
          <p:nvPr/>
        </p:nvSpPr>
        <p:spPr>
          <a:xfrm>
            <a:off x="5445951" y="1924740"/>
            <a:ext cx="6484346" cy="3554819"/>
          </a:xfrm>
          <a:prstGeom prst="rect">
            <a:avLst/>
          </a:prstGeom>
        </p:spPr>
        <p:txBody>
          <a:bodyPr wrap="square">
            <a:spAutoFit/>
          </a:bodyPr>
          <a:lstStyle/>
          <a:p>
            <a:pPr lvl="1">
              <a:spcBef>
                <a:spcPts val="500"/>
              </a:spcBef>
            </a:pPr>
            <a:r>
              <a:rPr lang="en-US" sz="2800" dirty="0"/>
              <a:t>…After the research is complete</a:t>
            </a:r>
          </a:p>
          <a:p>
            <a:pPr marL="1257300" lvl="2" indent="-342900">
              <a:spcBef>
                <a:spcPts val="500"/>
              </a:spcBef>
              <a:buFont typeface="Arial" panose="020B0604020202020204" pitchFamily="34" charset="0"/>
              <a:buChar char="•"/>
            </a:pPr>
            <a:r>
              <a:rPr lang="en-US" sz="2400" dirty="0"/>
              <a:t>Funder requirements?</a:t>
            </a:r>
          </a:p>
          <a:p>
            <a:pPr marL="1714500" lvl="3" indent="-342900">
              <a:spcBef>
                <a:spcPts val="500"/>
              </a:spcBef>
              <a:buFont typeface="Arial" panose="020B0604020202020204" pitchFamily="34" charset="0"/>
              <a:buChar char="•"/>
            </a:pPr>
            <a:r>
              <a:rPr lang="en-US" sz="2000" dirty="0"/>
              <a:t>Funding agency trend towards data sharing</a:t>
            </a:r>
          </a:p>
          <a:p>
            <a:pPr marL="1257300" lvl="2" indent="-342900">
              <a:spcBef>
                <a:spcPts val="500"/>
              </a:spcBef>
              <a:buFont typeface="Arial" panose="020B0604020202020204" pitchFamily="34" charset="0"/>
              <a:buChar char="•"/>
            </a:pPr>
            <a:r>
              <a:rPr lang="en-US" sz="2400" dirty="0"/>
              <a:t>Publisher requirements?</a:t>
            </a:r>
          </a:p>
          <a:p>
            <a:pPr marL="1714500" lvl="3" indent="-342900">
              <a:spcBef>
                <a:spcPts val="500"/>
              </a:spcBef>
              <a:buFont typeface="Arial" panose="020B0604020202020204" pitchFamily="34" charset="0"/>
              <a:buChar char="•"/>
            </a:pPr>
            <a:r>
              <a:rPr lang="en-US" sz="2000" dirty="0"/>
              <a:t>Embargoes</a:t>
            </a:r>
          </a:p>
          <a:p>
            <a:pPr marL="1714500" lvl="3" indent="-342900">
              <a:spcBef>
                <a:spcPts val="500"/>
              </a:spcBef>
              <a:buFont typeface="Arial" panose="020B0604020202020204" pitchFamily="34" charset="0"/>
              <a:buChar char="•"/>
            </a:pPr>
            <a:r>
              <a:rPr lang="en-US" sz="2000" dirty="0"/>
              <a:t>Links between published article and research data</a:t>
            </a:r>
          </a:p>
          <a:p>
            <a:pPr marL="1257300" lvl="2" indent="-342900">
              <a:spcBef>
                <a:spcPts val="500"/>
              </a:spcBef>
              <a:buFont typeface="Arial" panose="020B0604020202020204" pitchFamily="34" charset="0"/>
              <a:buChar char="•"/>
            </a:pPr>
            <a:r>
              <a:rPr lang="en-US" sz="2400" dirty="0"/>
              <a:t>What if there is sensitive data?</a:t>
            </a:r>
            <a:endParaRPr lang="en-US" sz="2000" dirty="0"/>
          </a:p>
        </p:txBody>
      </p:sp>
      <p:sp>
        <p:nvSpPr>
          <p:cNvPr id="6" name="Rectangle 5"/>
          <p:cNvSpPr/>
          <p:nvPr/>
        </p:nvSpPr>
        <p:spPr>
          <a:xfrm>
            <a:off x="304800" y="1157274"/>
            <a:ext cx="5141151" cy="584775"/>
          </a:xfrm>
          <a:prstGeom prst="rect">
            <a:avLst/>
          </a:prstGeom>
        </p:spPr>
        <p:txBody>
          <a:bodyPr wrap="none">
            <a:spAutoFit/>
          </a:bodyPr>
          <a:lstStyle/>
          <a:p>
            <a:r>
              <a:rPr lang="en-US" sz="3200" b="1" dirty="0"/>
              <a:t>What access is required?</a:t>
            </a:r>
          </a:p>
        </p:txBody>
      </p:sp>
    </p:spTree>
    <p:extLst>
      <p:ext uri="{BB962C8B-B14F-4D97-AF65-F5344CB8AC3E}">
        <p14:creationId xmlns:p14="http://schemas.microsoft.com/office/powerpoint/2010/main" val="1183759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28</a:t>
            </a:fld>
            <a:endParaRPr lang="en-US"/>
          </a:p>
        </p:txBody>
      </p:sp>
      <p:sp>
        <p:nvSpPr>
          <p:cNvPr id="3" name="Title 2"/>
          <p:cNvSpPr>
            <a:spLocks noGrp="1"/>
          </p:cNvSpPr>
          <p:nvPr>
            <p:ph type="title"/>
          </p:nvPr>
        </p:nvSpPr>
        <p:spPr>
          <a:xfrm>
            <a:off x="304800" y="209549"/>
            <a:ext cx="9696450" cy="590931"/>
          </a:xfrm>
        </p:spPr>
        <p:txBody>
          <a:bodyPr/>
          <a:lstStyle/>
          <a:p>
            <a:r>
              <a:rPr lang="en-US" dirty="0"/>
              <a:t>Data Access &amp; Sharing: Reuse</a:t>
            </a:r>
          </a:p>
        </p:txBody>
      </p:sp>
      <p:sp>
        <p:nvSpPr>
          <p:cNvPr id="4" name="Content Placeholder 3"/>
          <p:cNvSpPr>
            <a:spLocks noGrp="1"/>
          </p:cNvSpPr>
          <p:nvPr>
            <p:ph sz="quarter" idx="20"/>
          </p:nvPr>
        </p:nvSpPr>
        <p:spPr>
          <a:xfrm>
            <a:off x="140213" y="2453127"/>
            <a:ext cx="5536687" cy="2334485"/>
          </a:xfrm>
        </p:spPr>
        <p:txBody>
          <a:bodyPr/>
          <a:lstStyle/>
          <a:p>
            <a:r>
              <a:rPr lang="en-US" sz="2800" dirty="0"/>
              <a:t>Reuse policies</a:t>
            </a:r>
          </a:p>
          <a:p>
            <a:pPr lvl="1"/>
            <a:r>
              <a:rPr lang="en-US" sz="2400" dirty="0">
                <a:solidFill>
                  <a:schemeClr val="tx1">
                    <a:lumMod val="75000"/>
                  </a:schemeClr>
                </a:solidFill>
              </a:rPr>
              <a:t>Who can reuse the data?</a:t>
            </a:r>
          </a:p>
          <a:p>
            <a:pPr lvl="1"/>
            <a:r>
              <a:rPr lang="en-US" sz="2400" dirty="0">
                <a:solidFill>
                  <a:schemeClr val="tx1">
                    <a:lumMod val="75000"/>
                  </a:schemeClr>
                </a:solidFill>
              </a:rPr>
              <a:t>What credit should be given for data reuse</a:t>
            </a:r>
          </a:p>
          <a:p>
            <a:pPr lvl="1"/>
            <a:r>
              <a:rPr lang="en-US" sz="2400" dirty="0">
                <a:solidFill>
                  <a:schemeClr val="tx1">
                    <a:lumMod val="75000"/>
                  </a:schemeClr>
                </a:solidFill>
              </a:rPr>
              <a:t>Can others re-disseminate your data?</a:t>
            </a:r>
          </a:p>
        </p:txBody>
      </p:sp>
      <p:sp>
        <p:nvSpPr>
          <p:cNvPr id="5" name="Rectangle 4"/>
          <p:cNvSpPr/>
          <p:nvPr/>
        </p:nvSpPr>
        <p:spPr>
          <a:xfrm>
            <a:off x="5676900" y="2453127"/>
            <a:ext cx="6253397" cy="2774093"/>
          </a:xfrm>
          <a:prstGeom prst="rect">
            <a:avLst/>
          </a:prstGeom>
        </p:spPr>
        <p:txBody>
          <a:bodyPr wrap="square">
            <a:spAutoFit/>
          </a:bodyPr>
          <a:lstStyle/>
          <a:p>
            <a:r>
              <a:rPr lang="en-US" sz="2800" b="1" dirty="0">
                <a:gradFill>
                  <a:gsLst>
                    <a:gs pos="15000">
                      <a:schemeClr val="tx1"/>
                    </a:gs>
                    <a:gs pos="47000">
                      <a:schemeClr val="tx1"/>
                    </a:gs>
                  </a:gsLst>
                  <a:lin ang="5400000" scaled="1"/>
                </a:gradFill>
              </a:rPr>
              <a:t>Reuse procedures</a:t>
            </a:r>
          </a:p>
          <a:p>
            <a:pPr marL="342900" lvl="1" indent="-342900">
              <a:lnSpc>
                <a:spcPct val="90000"/>
              </a:lnSpc>
              <a:spcBef>
                <a:spcPts val="500"/>
              </a:spcBef>
              <a:buFont typeface="Arial" panose="020B0604020202020204" pitchFamily="34" charset="0"/>
              <a:buChar char="•"/>
            </a:pPr>
            <a:r>
              <a:rPr lang="en-US" sz="2400" dirty="0">
                <a:solidFill>
                  <a:schemeClr val="tx1">
                    <a:lumMod val="75000"/>
                  </a:schemeClr>
                </a:solidFill>
              </a:rPr>
              <a:t>How will researchers find you data?</a:t>
            </a:r>
          </a:p>
          <a:p>
            <a:pPr marL="342900" lvl="1" indent="-342900">
              <a:lnSpc>
                <a:spcPct val="90000"/>
              </a:lnSpc>
              <a:spcBef>
                <a:spcPts val="500"/>
              </a:spcBef>
              <a:buFont typeface="Arial" panose="020B0604020202020204" pitchFamily="34" charset="0"/>
              <a:buChar char="•"/>
            </a:pPr>
            <a:r>
              <a:rPr lang="en-US" sz="2400" dirty="0">
                <a:solidFill>
                  <a:schemeClr val="tx1">
                    <a:lumMod val="75000"/>
                  </a:schemeClr>
                </a:solidFill>
              </a:rPr>
              <a:t>How will the data be delivered for reuse? </a:t>
            </a:r>
          </a:p>
          <a:p>
            <a:pPr marL="800100" lvl="2" indent="-342900">
              <a:lnSpc>
                <a:spcPct val="90000"/>
              </a:lnSpc>
              <a:spcBef>
                <a:spcPts val="500"/>
              </a:spcBef>
              <a:buFont typeface="Arial" panose="020B0604020202020204" pitchFamily="34" charset="0"/>
              <a:buChar char="•"/>
            </a:pPr>
            <a:r>
              <a:rPr lang="en-US" sz="2400" dirty="0">
                <a:solidFill>
                  <a:schemeClr val="tx1">
                    <a:lumMod val="75000"/>
                  </a:schemeClr>
                </a:solidFill>
              </a:rPr>
              <a:t>On request or published on the web? </a:t>
            </a:r>
          </a:p>
          <a:p>
            <a:pPr marL="800100" lvl="2" indent="-342900">
              <a:lnSpc>
                <a:spcPct val="90000"/>
              </a:lnSpc>
              <a:spcBef>
                <a:spcPts val="500"/>
              </a:spcBef>
              <a:buFont typeface="Arial" panose="020B0604020202020204" pitchFamily="34" charset="0"/>
              <a:buChar char="•"/>
            </a:pPr>
            <a:r>
              <a:rPr lang="en-US" sz="2400" dirty="0">
                <a:solidFill>
                  <a:schemeClr val="tx1">
                    <a:lumMod val="75000"/>
                  </a:schemeClr>
                </a:solidFill>
              </a:rPr>
              <a:t>Via http/ftp or via hard media?</a:t>
            </a:r>
          </a:p>
        </p:txBody>
      </p:sp>
      <p:sp>
        <p:nvSpPr>
          <p:cNvPr id="6" name="TextBox 5">
            <a:extLst>
              <a:ext uri="{FF2B5EF4-FFF2-40B4-BE49-F238E27FC236}">
                <a16:creationId xmlns:a16="http://schemas.microsoft.com/office/drawing/2014/main" id="{A4A93D41-E582-BE4A-B052-0A2E0F9DA3C4}"/>
              </a:ext>
            </a:extLst>
          </p:cNvPr>
          <p:cNvSpPr txBox="1"/>
          <p:nvPr/>
        </p:nvSpPr>
        <p:spPr>
          <a:xfrm>
            <a:off x="304800" y="1367188"/>
            <a:ext cx="11405686" cy="769441"/>
          </a:xfrm>
          <a:prstGeom prst="rect">
            <a:avLst/>
          </a:prstGeom>
          <a:noFill/>
        </p:spPr>
        <p:txBody>
          <a:bodyPr wrap="none" rtlCol="0">
            <a:spAutoFit/>
          </a:bodyPr>
          <a:lstStyle/>
          <a:p>
            <a:r>
              <a:rPr lang="en-US" sz="2400" b="1" dirty="0"/>
              <a:t>Data reuse drives innovation. </a:t>
            </a:r>
            <a:br>
              <a:rPr lang="en-US" sz="2000" dirty="0"/>
            </a:br>
            <a:r>
              <a:rPr lang="en-US" sz="2000" dirty="0"/>
              <a:t>Your data might be reusable by researchers interested in topics quite different from yours.  </a:t>
            </a:r>
          </a:p>
        </p:txBody>
      </p:sp>
    </p:spTree>
    <p:extLst>
      <p:ext uri="{BB962C8B-B14F-4D97-AF65-F5344CB8AC3E}">
        <p14:creationId xmlns:p14="http://schemas.microsoft.com/office/powerpoint/2010/main" val="789339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29</a:t>
            </a:fld>
            <a:endParaRPr lang="en-US"/>
          </a:p>
        </p:txBody>
      </p:sp>
      <p:sp>
        <p:nvSpPr>
          <p:cNvPr id="3" name="Title 2"/>
          <p:cNvSpPr>
            <a:spLocks noGrp="1"/>
          </p:cNvSpPr>
          <p:nvPr>
            <p:ph type="title"/>
          </p:nvPr>
        </p:nvSpPr>
        <p:spPr>
          <a:xfrm>
            <a:off x="304800" y="209549"/>
            <a:ext cx="9696450" cy="590931"/>
          </a:xfrm>
        </p:spPr>
        <p:txBody>
          <a:bodyPr/>
          <a:lstStyle/>
          <a:p>
            <a:r>
              <a:rPr lang="en-US" dirty="0"/>
              <a:t>Data Curation Questions</a:t>
            </a:r>
          </a:p>
        </p:txBody>
      </p:sp>
      <p:sp>
        <p:nvSpPr>
          <p:cNvPr id="4" name="Content Placeholder 3"/>
          <p:cNvSpPr>
            <a:spLocks noGrp="1"/>
          </p:cNvSpPr>
          <p:nvPr>
            <p:ph sz="quarter" idx="20"/>
          </p:nvPr>
        </p:nvSpPr>
        <p:spPr>
          <a:xfrm>
            <a:off x="595540" y="1586747"/>
            <a:ext cx="11770203" cy="4292970"/>
          </a:xfrm>
        </p:spPr>
        <p:txBody>
          <a:bodyPr/>
          <a:lstStyle/>
          <a:p>
            <a:pPr lvl="1"/>
            <a:r>
              <a:rPr lang="en-US" sz="2800" dirty="0"/>
              <a:t>Which data should be preserved</a:t>
            </a:r>
          </a:p>
          <a:p>
            <a:pPr lvl="2">
              <a:spcBef>
                <a:spcPts val="600"/>
              </a:spcBef>
              <a:spcAft>
                <a:spcPts val="0"/>
              </a:spcAft>
            </a:pPr>
            <a:r>
              <a:rPr lang="en-US" sz="2400" dirty="0"/>
              <a:t>Funder or publisher requirements</a:t>
            </a:r>
          </a:p>
          <a:p>
            <a:pPr lvl="2">
              <a:spcBef>
                <a:spcPts val="600"/>
              </a:spcBef>
              <a:spcAft>
                <a:spcPts val="0"/>
              </a:spcAft>
            </a:pPr>
            <a:r>
              <a:rPr lang="en-US" sz="2400" dirty="0"/>
              <a:t>What can’t be recreated?</a:t>
            </a:r>
          </a:p>
          <a:p>
            <a:pPr lvl="2">
              <a:spcBef>
                <a:spcPts val="600"/>
              </a:spcBef>
              <a:spcAft>
                <a:spcPts val="0"/>
              </a:spcAft>
            </a:pPr>
            <a:r>
              <a:rPr lang="en-US" sz="2400" dirty="0"/>
              <a:t>Potentially useful to others</a:t>
            </a:r>
          </a:p>
          <a:p>
            <a:pPr lvl="2">
              <a:spcBef>
                <a:spcPts val="600"/>
              </a:spcBef>
              <a:spcAft>
                <a:spcPts val="0"/>
              </a:spcAft>
            </a:pPr>
            <a:r>
              <a:rPr lang="en-US" sz="2400" dirty="0"/>
              <a:t>Scientific, cultural, or historical value</a:t>
            </a:r>
          </a:p>
          <a:p>
            <a:pPr lvl="1">
              <a:spcBef>
                <a:spcPts val="1200"/>
              </a:spcBef>
            </a:pPr>
            <a:r>
              <a:rPr lang="en-US" sz="2800" dirty="0"/>
              <a:t>…and which must be destroyed?</a:t>
            </a:r>
          </a:p>
          <a:p>
            <a:pPr lvl="2"/>
            <a:r>
              <a:rPr lang="en-US" sz="2400" dirty="0"/>
              <a:t>Legal requirements</a:t>
            </a:r>
          </a:p>
          <a:p>
            <a:pPr lvl="1"/>
            <a:r>
              <a:rPr lang="en-US" sz="2800" dirty="0"/>
              <a:t>How long will it be preserved?</a:t>
            </a:r>
          </a:p>
          <a:p>
            <a:pPr lvl="1">
              <a:spcBef>
                <a:spcPts val="1200"/>
              </a:spcBef>
            </a:pPr>
            <a:r>
              <a:rPr lang="en-US" sz="2800" dirty="0"/>
              <a:t>Where will it be preserved?</a:t>
            </a:r>
          </a:p>
        </p:txBody>
      </p:sp>
    </p:spTree>
    <p:extLst>
      <p:ext uri="{BB962C8B-B14F-4D97-AF65-F5344CB8AC3E}">
        <p14:creationId xmlns:p14="http://schemas.microsoft.com/office/powerpoint/2010/main" val="818018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65"/>
          <p:cNvSpPr>
            <a:spLocks noGrp="1"/>
          </p:cNvSpPr>
          <p:nvPr>
            <p:ph type="sldNum" sz="quarter" idx="4"/>
          </p:nvPr>
        </p:nvSpPr>
        <p:spPr/>
        <p:txBody>
          <a:bodyPr/>
          <a:lstStyle/>
          <a:p>
            <a:fld id="{4997E989-D798-4C62-8E93-3D2D613C2488}" type="slidenum">
              <a:rPr lang="en-US" smtClean="0"/>
              <a:pPr/>
              <a:t>3</a:t>
            </a:fld>
            <a:endParaRPr lang="en-US"/>
          </a:p>
        </p:txBody>
      </p:sp>
      <p:sp>
        <p:nvSpPr>
          <p:cNvPr id="2" name="Title 1"/>
          <p:cNvSpPr>
            <a:spLocks noGrp="1"/>
          </p:cNvSpPr>
          <p:nvPr>
            <p:ph type="title"/>
          </p:nvPr>
        </p:nvSpPr>
        <p:spPr>
          <a:xfrm>
            <a:off x="1025249" y="206936"/>
            <a:ext cx="2899051" cy="1585049"/>
          </a:xfrm>
        </p:spPr>
        <p:txBody>
          <a:bodyPr/>
          <a:lstStyle/>
          <a:p>
            <a:pPr algn="ctr"/>
            <a:r>
              <a:rPr lang="en-US" sz="3600" dirty="0"/>
              <a:t>What we will cover today</a:t>
            </a:r>
          </a:p>
        </p:txBody>
      </p:sp>
      <p:sp>
        <p:nvSpPr>
          <p:cNvPr id="15" name="Text Placeholder 14"/>
          <p:cNvSpPr>
            <a:spLocks noGrp="1"/>
          </p:cNvSpPr>
          <p:nvPr>
            <p:ph idx="1"/>
          </p:nvPr>
        </p:nvSpPr>
        <p:spPr>
          <a:xfrm>
            <a:off x="5486400" y="206936"/>
            <a:ext cx="6281364" cy="1585049"/>
          </a:xfrm>
        </p:spPr>
        <p:txBody>
          <a:bodyPr/>
          <a:lstStyle/>
          <a:p>
            <a:pPr marL="0" indent="0">
              <a:buNone/>
            </a:pPr>
            <a:r>
              <a:rPr lang="en-US" dirty="0">
                <a:solidFill>
                  <a:schemeClr val="tx1"/>
                </a:solidFill>
              </a:rPr>
              <a:t>Why manage &amp; share your data</a:t>
            </a:r>
          </a:p>
          <a:p>
            <a:pPr lvl="1">
              <a:lnSpc>
                <a:spcPct val="100000"/>
              </a:lnSpc>
            </a:pPr>
            <a:r>
              <a:rPr lang="en-US" dirty="0">
                <a:solidFill>
                  <a:schemeClr val="tx1"/>
                </a:solidFill>
              </a:rPr>
              <a:t>Rigor &amp; Reproducibility</a:t>
            </a:r>
          </a:p>
          <a:p>
            <a:pPr lvl="1">
              <a:lnSpc>
                <a:spcPct val="100000"/>
              </a:lnSpc>
            </a:pPr>
            <a:r>
              <a:rPr lang="en-US" dirty="0">
                <a:solidFill>
                  <a:schemeClr val="tx1"/>
                </a:solidFill>
              </a:rPr>
              <a:t>Convenience/Efficiency</a:t>
            </a:r>
          </a:p>
          <a:p>
            <a:pPr lvl="1">
              <a:lnSpc>
                <a:spcPct val="100000"/>
              </a:lnSpc>
            </a:pPr>
            <a:r>
              <a:rPr lang="en-US" dirty="0">
                <a:solidFill>
                  <a:schemeClr val="tx1"/>
                </a:solidFill>
              </a:rPr>
              <a:t>Impact &amp; Recognition</a:t>
            </a:r>
          </a:p>
        </p:txBody>
      </p:sp>
      <p:sp>
        <p:nvSpPr>
          <p:cNvPr id="21" name="Text Placeholder 20"/>
          <p:cNvSpPr>
            <a:spLocks noGrp="1"/>
          </p:cNvSpPr>
          <p:nvPr>
            <p:ph idx="15"/>
          </p:nvPr>
        </p:nvSpPr>
        <p:spPr>
          <a:xfrm>
            <a:off x="5486400" y="3667577"/>
            <a:ext cx="6281364" cy="1872820"/>
          </a:xfrm>
        </p:spPr>
        <p:txBody>
          <a:bodyPr/>
          <a:lstStyle/>
          <a:p>
            <a:pPr marL="0" indent="0">
              <a:buNone/>
            </a:pPr>
            <a:r>
              <a:rPr lang="en-US" dirty="0">
                <a:solidFill>
                  <a:schemeClr val="tx1"/>
                </a:solidFill>
              </a:rPr>
              <a:t>Tools for managing &amp; sharing your data</a:t>
            </a:r>
          </a:p>
          <a:p>
            <a:pPr lvl="1">
              <a:lnSpc>
                <a:spcPct val="100000"/>
              </a:lnSpc>
            </a:pPr>
            <a:r>
              <a:rPr lang="en-US" dirty="0">
                <a:solidFill>
                  <a:schemeClr val="tx1"/>
                </a:solidFill>
              </a:rPr>
              <a:t>Electronic lab notebooks</a:t>
            </a:r>
          </a:p>
          <a:p>
            <a:pPr lvl="1">
              <a:lnSpc>
                <a:spcPct val="100000"/>
              </a:lnSpc>
            </a:pPr>
            <a:r>
              <a:rPr lang="en-US" dirty="0">
                <a:solidFill>
                  <a:schemeClr val="tx1"/>
                </a:solidFill>
              </a:rPr>
              <a:t>Citation managers</a:t>
            </a:r>
          </a:p>
          <a:p>
            <a:pPr lvl="1">
              <a:lnSpc>
                <a:spcPct val="100000"/>
              </a:lnSpc>
            </a:pPr>
            <a:r>
              <a:rPr lang="en-US" dirty="0">
                <a:solidFill>
                  <a:schemeClr val="tx1"/>
                </a:solidFill>
              </a:rPr>
              <a:t>Data/publication repositories</a:t>
            </a:r>
          </a:p>
        </p:txBody>
      </p:sp>
      <p:sp>
        <p:nvSpPr>
          <p:cNvPr id="22" name="Text Placeholder 21"/>
          <p:cNvSpPr>
            <a:spLocks noGrp="1"/>
          </p:cNvSpPr>
          <p:nvPr>
            <p:ph idx="16"/>
          </p:nvPr>
        </p:nvSpPr>
        <p:spPr>
          <a:xfrm>
            <a:off x="5486400" y="1936246"/>
            <a:ext cx="6281364" cy="1872820"/>
          </a:xfrm>
        </p:spPr>
        <p:txBody>
          <a:bodyPr/>
          <a:lstStyle/>
          <a:p>
            <a:pPr marL="0" indent="0">
              <a:buNone/>
            </a:pPr>
            <a:r>
              <a:rPr lang="en-US" dirty="0">
                <a:solidFill>
                  <a:schemeClr val="tx1"/>
                </a:solidFill>
              </a:rPr>
              <a:t>How/when to manage &amp; share your data</a:t>
            </a:r>
          </a:p>
          <a:p>
            <a:pPr lvl="1">
              <a:lnSpc>
                <a:spcPct val="100000"/>
              </a:lnSpc>
            </a:pPr>
            <a:r>
              <a:rPr lang="en-US" dirty="0">
                <a:solidFill>
                  <a:schemeClr val="tx1"/>
                </a:solidFill>
              </a:rPr>
              <a:t>The research lifecycle</a:t>
            </a:r>
          </a:p>
          <a:p>
            <a:pPr lvl="1">
              <a:lnSpc>
                <a:spcPct val="100000"/>
              </a:lnSpc>
            </a:pPr>
            <a:r>
              <a:rPr lang="en-US" dirty="0">
                <a:solidFill>
                  <a:schemeClr val="tx1"/>
                </a:solidFill>
              </a:rPr>
              <a:t>Good data management practices</a:t>
            </a:r>
          </a:p>
          <a:p>
            <a:pPr lvl="1">
              <a:lnSpc>
                <a:spcPct val="100000"/>
              </a:lnSpc>
            </a:pPr>
            <a:r>
              <a:rPr lang="en-US" dirty="0">
                <a:solidFill>
                  <a:schemeClr val="tx1"/>
                </a:solidFill>
              </a:rPr>
              <a:t>Principles of preservation &amp; access</a:t>
            </a:r>
          </a:p>
        </p:txBody>
      </p:sp>
    </p:spTree>
    <p:extLst>
      <p:ext uri="{BB962C8B-B14F-4D97-AF65-F5344CB8AC3E}">
        <p14:creationId xmlns:p14="http://schemas.microsoft.com/office/powerpoint/2010/main" val="11329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childTnLst>
                                </p:cTn>
                              </p:par>
                            </p:childTnLst>
                          </p:cTn>
                        </p:par>
                        <p:par>
                          <p:cTn id="12" fill="hold">
                            <p:stCondLst>
                              <p:cond delay="1750"/>
                            </p:stCondLst>
                            <p:childTnLst>
                              <p:par>
                                <p:cTn id="13" presetID="10" presetClass="entr" presetSubtype="0" fill="hold" grpId="0" nodeType="afterEffect">
                                  <p:stCondLst>
                                    <p:cond delay="25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30</a:t>
            </a:fld>
            <a:endParaRPr lang="en-US"/>
          </a:p>
        </p:txBody>
      </p:sp>
      <p:sp>
        <p:nvSpPr>
          <p:cNvPr id="3" name="Title 2"/>
          <p:cNvSpPr>
            <a:spLocks noGrp="1"/>
          </p:cNvSpPr>
          <p:nvPr>
            <p:ph type="title"/>
          </p:nvPr>
        </p:nvSpPr>
        <p:spPr>
          <a:xfrm>
            <a:off x="304800" y="209549"/>
            <a:ext cx="9696450" cy="590931"/>
          </a:xfrm>
        </p:spPr>
        <p:txBody>
          <a:bodyPr/>
          <a:lstStyle/>
          <a:p>
            <a:r>
              <a:rPr lang="en-US" dirty="0"/>
              <a:t>Data Curation &amp; Preservation</a:t>
            </a:r>
          </a:p>
        </p:txBody>
      </p:sp>
      <p:sp>
        <p:nvSpPr>
          <p:cNvPr id="4" name="Content Placeholder 3"/>
          <p:cNvSpPr>
            <a:spLocks noGrp="1"/>
          </p:cNvSpPr>
          <p:nvPr>
            <p:ph sz="quarter" idx="20"/>
          </p:nvPr>
        </p:nvSpPr>
        <p:spPr>
          <a:xfrm>
            <a:off x="503257" y="1562790"/>
            <a:ext cx="11165337" cy="3797963"/>
          </a:xfrm>
        </p:spPr>
        <p:txBody>
          <a:bodyPr/>
          <a:lstStyle/>
          <a:p>
            <a:r>
              <a:rPr lang="en-US" sz="2800" i="1" dirty="0"/>
              <a:t>Storage is not Preservation</a:t>
            </a:r>
          </a:p>
          <a:p>
            <a:r>
              <a:rPr lang="en-US" sz="2800" dirty="0"/>
              <a:t>What happens to your data when…</a:t>
            </a:r>
          </a:p>
          <a:p>
            <a:pPr marL="800100" indent="-457200">
              <a:buFont typeface="Arial" panose="020B0604020202020204" pitchFamily="34" charset="0"/>
              <a:buChar char="•"/>
            </a:pPr>
            <a:r>
              <a:rPr lang="en-US" b="0" dirty="0"/>
              <a:t>The software you use to render it changes or becomes obsolete?</a:t>
            </a:r>
          </a:p>
          <a:p>
            <a:pPr marL="800100" indent="-457200">
              <a:buFont typeface="Arial" panose="020B0604020202020204" pitchFamily="34" charset="0"/>
              <a:buChar char="•"/>
            </a:pPr>
            <a:r>
              <a:rPr lang="en-US" b="0" dirty="0"/>
              <a:t>The platform on which you manipulate it changes?</a:t>
            </a:r>
          </a:p>
          <a:p>
            <a:pPr marL="800100" indent="-457200">
              <a:buFont typeface="Arial" panose="020B0604020202020204" pitchFamily="34" charset="0"/>
              <a:buChar char="•"/>
            </a:pPr>
            <a:r>
              <a:rPr lang="en-US" b="0" dirty="0"/>
              <a:t>The hardware you created it on becomes obsolete?</a:t>
            </a:r>
          </a:p>
          <a:p>
            <a:pPr marL="800100" indent="-457200">
              <a:buFont typeface="Arial" panose="020B0604020202020204" pitchFamily="34" charset="0"/>
              <a:buChar char="•"/>
            </a:pPr>
            <a:endParaRPr lang="en-US" sz="2800" b="0" dirty="0"/>
          </a:p>
          <a:p>
            <a:r>
              <a:rPr lang="en-US" sz="2800" b="0" dirty="0"/>
              <a:t>Preservation means that </a:t>
            </a:r>
            <a:r>
              <a:rPr lang="en-US" sz="2800" b="0" i="1" dirty="0"/>
              <a:t>it is a particular person’s job </a:t>
            </a:r>
            <a:r>
              <a:rPr lang="en-US" sz="2800" b="0" dirty="0"/>
              <a:t>to make every effort to </a:t>
            </a:r>
            <a:r>
              <a:rPr lang="en-US" sz="2800" b="0" i="1" dirty="0"/>
              <a:t>make the data usable in the future</a:t>
            </a:r>
            <a:r>
              <a:rPr lang="en-US" sz="2800" b="0" dirty="0"/>
              <a:t>.</a:t>
            </a:r>
          </a:p>
        </p:txBody>
      </p:sp>
    </p:spTree>
    <p:extLst>
      <p:ext uri="{BB962C8B-B14F-4D97-AF65-F5344CB8AC3E}">
        <p14:creationId xmlns:p14="http://schemas.microsoft.com/office/powerpoint/2010/main" val="1558202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658" y="2833253"/>
            <a:ext cx="2377440" cy="3247043"/>
          </a:xfrm>
        </p:spPr>
        <p:txBody>
          <a:bodyPr/>
          <a:lstStyle/>
          <a:p>
            <a:pPr algn="l">
              <a:lnSpc>
                <a:spcPct val="100000"/>
              </a:lnSpc>
            </a:pPr>
            <a:r>
              <a:rPr lang="en-US" sz="2000" b="0" dirty="0"/>
              <a:t>Deposit forms optimized for </a:t>
            </a:r>
          </a:p>
          <a:p>
            <a:pPr marL="342900" indent="-342900" algn="l">
              <a:lnSpc>
                <a:spcPct val="100000"/>
              </a:lnSpc>
              <a:buFont typeface="Arial" panose="020B0604020202020204" pitchFamily="34" charset="0"/>
              <a:buChar char="•"/>
            </a:pPr>
            <a:r>
              <a:rPr lang="en-US" sz="2000" b="0" dirty="0"/>
              <a:t>data (content)</a:t>
            </a:r>
          </a:p>
          <a:p>
            <a:pPr marL="342900" indent="-342900" algn="l">
              <a:lnSpc>
                <a:spcPct val="100000"/>
              </a:lnSpc>
              <a:buFont typeface="Arial" panose="020B0604020202020204" pitchFamily="34" charset="0"/>
              <a:buChar char="•"/>
            </a:pPr>
            <a:r>
              <a:rPr lang="en-US" sz="2000" b="0" dirty="0"/>
              <a:t>metadata (content description)</a:t>
            </a:r>
          </a:p>
          <a:p>
            <a:pPr marL="342900" indent="-342900" algn="l">
              <a:lnSpc>
                <a:spcPct val="100000"/>
              </a:lnSpc>
              <a:buFont typeface="Arial" panose="020B0604020202020204" pitchFamily="34" charset="0"/>
              <a:buChar char="•"/>
            </a:pPr>
            <a:r>
              <a:rPr lang="en-US" sz="2000" b="0" dirty="0" err="1"/>
              <a:t>Datacite</a:t>
            </a:r>
            <a:r>
              <a:rPr lang="en-US" sz="2000" b="0" dirty="0"/>
              <a:t>-compliant</a:t>
            </a:r>
          </a:p>
        </p:txBody>
      </p:sp>
      <p:sp>
        <p:nvSpPr>
          <p:cNvPr id="3" name="Slide Number Placeholder 2"/>
          <p:cNvSpPr>
            <a:spLocks noGrp="1"/>
          </p:cNvSpPr>
          <p:nvPr>
            <p:ph type="sldNum" sz="quarter" idx="12"/>
          </p:nvPr>
        </p:nvSpPr>
        <p:spPr/>
        <p:txBody>
          <a:bodyPr/>
          <a:lstStyle/>
          <a:p>
            <a:fld id="{5AE1514C-5E56-4738-A1FF-4B1CFD2A3E36}" type="slidenum">
              <a:rPr lang="en-US" smtClean="0"/>
              <a:pPr/>
              <a:t>31</a:t>
            </a:fld>
            <a:endParaRPr lang="en-US" dirty="0"/>
          </a:p>
        </p:txBody>
      </p:sp>
      <p:sp>
        <p:nvSpPr>
          <p:cNvPr id="7" name="Content Placeholder 6"/>
          <p:cNvSpPr>
            <a:spLocks noGrp="1"/>
          </p:cNvSpPr>
          <p:nvPr>
            <p:ph idx="14"/>
          </p:nvPr>
        </p:nvSpPr>
        <p:spPr>
          <a:xfrm>
            <a:off x="2483635" y="2832835"/>
            <a:ext cx="2377440" cy="2887970"/>
          </a:xfrm>
        </p:spPr>
        <p:txBody>
          <a:bodyPr/>
          <a:lstStyle/>
          <a:p>
            <a:pPr algn="l">
              <a:lnSpc>
                <a:spcPct val="100000"/>
              </a:lnSpc>
            </a:pPr>
            <a:r>
              <a:rPr lang="en-US" sz="2000" b="0" dirty="0"/>
              <a:t>Record</a:t>
            </a:r>
          </a:p>
          <a:p>
            <a:pPr marL="342900" indent="-342900" algn="l">
              <a:lnSpc>
                <a:spcPct val="100000"/>
              </a:lnSpc>
              <a:buFont typeface="Arial" panose="020B0604020202020204" pitchFamily="34" charset="0"/>
              <a:buChar char="•"/>
            </a:pPr>
            <a:r>
              <a:rPr lang="en-US" sz="2000" b="0" dirty="0"/>
              <a:t>ownership,</a:t>
            </a:r>
          </a:p>
          <a:p>
            <a:pPr marL="342900" indent="-342900" algn="l">
              <a:lnSpc>
                <a:spcPct val="100000"/>
              </a:lnSpc>
              <a:buFont typeface="Arial" panose="020B0604020202020204" pitchFamily="34" charset="0"/>
              <a:buChar char="•"/>
            </a:pPr>
            <a:r>
              <a:rPr lang="en-US" sz="2000" b="0" dirty="0"/>
              <a:t>copyright,</a:t>
            </a:r>
          </a:p>
          <a:p>
            <a:pPr marL="342900" indent="-342900" algn="l">
              <a:lnSpc>
                <a:spcPct val="100000"/>
              </a:lnSpc>
              <a:buFont typeface="Arial" panose="020B0604020202020204" pitchFamily="34" charset="0"/>
              <a:buChar char="•"/>
            </a:pPr>
            <a:r>
              <a:rPr lang="en-US" sz="2000" b="0" dirty="0"/>
              <a:t>retention policy, etc.</a:t>
            </a:r>
          </a:p>
          <a:p>
            <a:pPr marL="342900" indent="-342900" algn="l">
              <a:lnSpc>
                <a:spcPct val="100000"/>
              </a:lnSpc>
              <a:buFont typeface="Arial" panose="020B0604020202020204" pitchFamily="34" charset="0"/>
              <a:buChar char="•"/>
            </a:pPr>
            <a:r>
              <a:rPr lang="en-US" sz="2000" b="0" dirty="0"/>
              <a:t>Checksums</a:t>
            </a:r>
          </a:p>
          <a:p>
            <a:pPr marL="342900" indent="-342900" algn="l">
              <a:lnSpc>
                <a:spcPct val="100000"/>
              </a:lnSpc>
              <a:buFont typeface="Arial" panose="020B0604020202020204" pitchFamily="34" charset="0"/>
              <a:buChar char="•"/>
            </a:pPr>
            <a:endParaRPr lang="en-US" sz="2000" b="0" dirty="0"/>
          </a:p>
        </p:txBody>
      </p:sp>
      <p:sp>
        <p:nvSpPr>
          <p:cNvPr id="8" name="Content Placeholder 7"/>
          <p:cNvSpPr>
            <a:spLocks noGrp="1"/>
          </p:cNvSpPr>
          <p:nvPr>
            <p:ph idx="15"/>
          </p:nvPr>
        </p:nvSpPr>
        <p:spPr>
          <a:xfrm>
            <a:off x="4898612" y="2836956"/>
            <a:ext cx="2377440" cy="3118803"/>
          </a:xfrm>
        </p:spPr>
        <p:txBody>
          <a:bodyPr/>
          <a:lstStyle/>
          <a:p>
            <a:pPr marL="342900" indent="-342900" algn="l">
              <a:lnSpc>
                <a:spcPct val="100000"/>
              </a:lnSpc>
              <a:buFont typeface="Arial" panose="020B0604020202020204" pitchFamily="34" charset="0"/>
              <a:buChar char="•"/>
            </a:pPr>
            <a:r>
              <a:rPr lang="en-US" sz="2000" b="0" dirty="0"/>
              <a:t>Future proof from degradation and disaster</a:t>
            </a:r>
          </a:p>
          <a:p>
            <a:pPr marL="342900" indent="-342900" algn="l">
              <a:lnSpc>
                <a:spcPct val="100000"/>
              </a:lnSpc>
              <a:buFont typeface="Arial" panose="020B0604020202020204" pitchFamily="34" charset="0"/>
              <a:buChar char="•"/>
            </a:pPr>
            <a:r>
              <a:rPr lang="en-US" sz="2000" b="0" dirty="0"/>
              <a:t>perform format migration, etc.</a:t>
            </a:r>
          </a:p>
          <a:p>
            <a:pPr>
              <a:lnSpc>
                <a:spcPct val="100000"/>
              </a:lnSpc>
            </a:pPr>
            <a:endParaRPr lang="en-US" sz="2000" b="0" dirty="0"/>
          </a:p>
        </p:txBody>
      </p:sp>
      <p:sp>
        <p:nvSpPr>
          <p:cNvPr id="9" name="Content Placeholder 8"/>
          <p:cNvSpPr>
            <a:spLocks noGrp="1"/>
          </p:cNvSpPr>
          <p:nvPr>
            <p:ph idx="16"/>
          </p:nvPr>
        </p:nvSpPr>
        <p:spPr>
          <a:xfrm>
            <a:off x="7313589" y="2832835"/>
            <a:ext cx="2377440" cy="2682786"/>
          </a:xfrm>
        </p:spPr>
        <p:txBody>
          <a:bodyPr/>
          <a:lstStyle/>
          <a:p>
            <a:pPr marL="342900" indent="-342900" algn="l">
              <a:lnSpc>
                <a:spcPct val="100000"/>
              </a:lnSpc>
              <a:buFont typeface="Arial" panose="020B0604020202020204" pitchFamily="34" charset="0"/>
              <a:buChar char="•"/>
            </a:pPr>
            <a:r>
              <a:rPr lang="en-US" sz="2000" b="0" dirty="0"/>
              <a:t>Support search and browsing interface</a:t>
            </a:r>
          </a:p>
          <a:p>
            <a:pPr marL="342900" indent="-342900" algn="l">
              <a:lnSpc>
                <a:spcPct val="100000"/>
              </a:lnSpc>
              <a:buFont typeface="Arial" panose="020B0604020202020204" pitchFamily="34" charset="0"/>
              <a:buChar char="•"/>
            </a:pPr>
            <a:r>
              <a:rPr lang="en-US" sz="2000" b="0" dirty="0"/>
              <a:t>Integrate with other discovery services</a:t>
            </a:r>
          </a:p>
        </p:txBody>
      </p:sp>
      <p:sp>
        <p:nvSpPr>
          <p:cNvPr id="33" name="Content Placeholder 32"/>
          <p:cNvSpPr>
            <a:spLocks noGrp="1"/>
          </p:cNvSpPr>
          <p:nvPr>
            <p:ph idx="17"/>
          </p:nvPr>
        </p:nvSpPr>
        <p:spPr>
          <a:xfrm>
            <a:off x="9728566" y="2829134"/>
            <a:ext cx="2634884" cy="2682786"/>
          </a:xfrm>
        </p:spPr>
        <p:txBody>
          <a:bodyPr/>
          <a:lstStyle/>
          <a:p>
            <a:pPr marL="342900" indent="-342900" algn="l">
              <a:lnSpc>
                <a:spcPct val="100000"/>
              </a:lnSpc>
              <a:buFont typeface="Arial" panose="020B0604020202020204" pitchFamily="34" charset="0"/>
              <a:buChar char="•"/>
            </a:pPr>
            <a:r>
              <a:rPr lang="en-US" sz="2000" b="0" dirty="0"/>
              <a:t>Include permanent identifiers for citation (DOIs)</a:t>
            </a:r>
          </a:p>
          <a:p>
            <a:pPr marL="342900" indent="-342900" algn="l">
              <a:lnSpc>
                <a:spcPct val="100000"/>
              </a:lnSpc>
              <a:buFont typeface="Arial" panose="020B0604020202020204" pitchFamily="34" charset="0"/>
              <a:buChar char="•"/>
            </a:pPr>
            <a:r>
              <a:rPr lang="en-US" sz="2000" b="0" dirty="0"/>
              <a:t>May provide computational or visualization tools</a:t>
            </a:r>
          </a:p>
        </p:txBody>
      </p:sp>
      <p:sp>
        <p:nvSpPr>
          <p:cNvPr id="47" name="Content Placeholder 46"/>
          <p:cNvSpPr>
            <a:spLocks noGrp="1"/>
          </p:cNvSpPr>
          <p:nvPr>
            <p:ph idx="18"/>
          </p:nvPr>
        </p:nvSpPr>
        <p:spPr>
          <a:xfrm>
            <a:off x="68658" y="1863601"/>
            <a:ext cx="2377440" cy="535531"/>
          </a:xfrm>
        </p:spPr>
        <p:txBody>
          <a:bodyPr/>
          <a:lstStyle/>
          <a:p>
            <a:r>
              <a:rPr lang="en-US" sz="3200" spc="-30" dirty="0">
                <a:solidFill>
                  <a:schemeClr val="accent1"/>
                </a:solidFill>
                <a:cs typeface="Poppins" panose="02000000000000000000" pitchFamily="2" charset="0"/>
              </a:rPr>
              <a:t>Deposit</a:t>
            </a:r>
            <a:endParaRPr lang="en-US" sz="3200" dirty="0"/>
          </a:p>
        </p:txBody>
      </p:sp>
      <p:sp>
        <p:nvSpPr>
          <p:cNvPr id="48" name="Content Placeholder 47"/>
          <p:cNvSpPr>
            <a:spLocks noGrp="1"/>
          </p:cNvSpPr>
          <p:nvPr>
            <p:ph idx="19"/>
          </p:nvPr>
        </p:nvSpPr>
        <p:spPr>
          <a:xfrm>
            <a:off x="2483635" y="1863601"/>
            <a:ext cx="2377440" cy="535531"/>
          </a:xfrm>
        </p:spPr>
        <p:txBody>
          <a:bodyPr/>
          <a:lstStyle/>
          <a:p>
            <a:r>
              <a:rPr lang="en-US" sz="3200" spc="-30" dirty="0">
                <a:solidFill>
                  <a:schemeClr val="accent2"/>
                </a:solidFill>
                <a:cs typeface="Poppins" panose="02000000000000000000" pitchFamily="2" charset="0"/>
              </a:rPr>
              <a:t>Process</a:t>
            </a:r>
            <a:endParaRPr lang="en-US" sz="3200" dirty="0"/>
          </a:p>
        </p:txBody>
      </p:sp>
      <p:sp>
        <p:nvSpPr>
          <p:cNvPr id="49" name="Content Placeholder 48"/>
          <p:cNvSpPr>
            <a:spLocks noGrp="1"/>
          </p:cNvSpPr>
          <p:nvPr>
            <p:ph idx="20"/>
          </p:nvPr>
        </p:nvSpPr>
        <p:spPr>
          <a:xfrm>
            <a:off x="4898612" y="1863601"/>
            <a:ext cx="2377440" cy="535531"/>
          </a:xfrm>
        </p:spPr>
        <p:txBody>
          <a:bodyPr/>
          <a:lstStyle/>
          <a:p>
            <a:r>
              <a:rPr lang="en-US" sz="3200" spc="-30" dirty="0">
                <a:solidFill>
                  <a:schemeClr val="accent3"/>
                </a:solidFill>
                <a:cs typeface="Poppins" panose="02000000000000000000" pitchFamily="2" charset="0"/>
              </a:rPr>
              <a:t>Preserve</a:t>
            </a:r>
            <a:endParaRPr lang="en-US" sz="3200" dirty="0"/>
          </a:p>
        </p:txBody>
      </p:sp>
      <p:sp>
        <p:nvSpPr>
          <p:cNvPr id="50" name="Content Placeholder 49"/>
          <p:cNvSpPr>
            <a:spLocks noGrp="1"/>
          </p:cNvSpPr>
          <p:nvPr>
            <p:ph idx="21"/>
          </p:nvPr>
        </p:nvSpPr>
        <p:spPr>
          <a:xfrm>
            <a:off x="7313589" y="1863601"/>
            <a:ext cx="2377440" cy="535531"/>
          </a:xfrm>
        </p:spPr>
        <p:txBody>
          <a:bodyPr/>
          <a:lstStyle/>
          <a:p>
            <a:r>
              <a:rPr lang="en-US" sz="3200" spc="-30" dirty="0">
                <a:solidFill>
                  <a:schemeClr val="accent4"/>
                </a:solidFill>
                <a:cs typeface="Poppins" panose="02000000000000000000" pitchFamily="2" charset="0"/>
              </a:rPr>
              <a:t>Discover</a:t>
            </a:r>
            <a:endParaRPr lang="en-US" sz="3200" dirty="0"/>
          </a:p>
        </p:txBody>
      </p:sp>
      <p:sp>
        <p:nvSpPr>
          <p:cNvPr id="51" name="Content Placeholder 50"/>
          <p:cNvSpPr>
            <a:spLocks noGrp="1"/>
          </p:cNvSpPr>
          <p:nvPr>
            <p:ph idx="22"/>
          </p:nvPr>
        </p:nvSpPr>
        <p:spPr>
          <a:xfrm>
            <a:off x="9728566" y="1863601"/>
            <a:ext cx="2377440" cy="535531"/>
          </a:xfrm>
        </p:spPr>
        <p:txBody>
          <a:bodyPr/>
          <a:lstStyle/>
          <a:p>
            <a:r>
              <a:rPr lang="en-US" sz="3200" spc="-30" dirty="0">
                <a:solidFill>
                  <a:schemeClr val="accent5"/>
                </a:solidFill>
                <a:cs typeface="Poppins" panose="02000000000000000000" pitchFamily="2" charset="0"/>
              </a:rPr>
              <a:t>Access</a:t>
            </a:r>
            <a:endParaRPr lang="en-US" sz="3200" dirty="0"/>
          </a:p>
        </p:txBody>
      </p:sp>
      <p:sp>
        <p:nvSpPr>
          <p:cNvPr id="11" name="Footer Placeholder 10"/>
          <p:cNvSpPr>
            <a:spLocks noGrp="1"/>
          </p:cNvSpPr>
          <p:nvPr>
            <p:ph type="ftr" sz="quarter" idx="23"/>
          </p:nvPr>
        </p:nvSpPr>
        <p:spPr>
          <a:xfrm>
            <a:off x="2960557" y="6484937"/>
            <a:ext cx="8917900" cy="365124"/>
          </a:xfrm>
        </p:spPr>
        <p:txBody>
          <a:bodyPr/>
          <a:lstStyle/>
          <a:p>
            <a:endParaRPr lang="en-US" sz="1000" dirty="0">
              <a:solidFill>
                <a:schemeClr val="tx1"/>
              </a:solidFill>
            </a:endParaRPr>
          </a:p>
        </p:txBody>
      </p:sp>
      <p:sp>
        <p:nvSpPr>
          <p:cNvPr id="2" name="Title 1"/>
          <p:cNvSpPr>
            <a:spLocks noGrp="1"/>
          </p:cNvSpPr>
          <p:nvPr>
            <p:ph type="title"/>
          </p:nvPr>
        </p:nvSpPr>
        <p:spPr/>
        <p:txBody>
          <a:bodyPr/>
          <a:lstStyle/>
          <a:p>
            <a:r>
              <a:rPr lang="en-US" spc="0" dirty="0"/>
              <a:t>Functions of a Preservation Repository</a:t>
            </a:r>
          </a:p>
        </p:txBody>
      </p:sp>
      <p:sp>
        <p:nvSpPr>
          <p:cNvPr id="21" name="Rectangle 20"/>
          <p:cNvSpPr/>
          <p:nvPr/>
        </p:nvSpPr>
        <p:spPr>
          <a:xfrm>
            <a:off x="297258" y="2608982"/>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12235" y="2608982"/>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542189" y="2599254"/>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957166" y="2600975"/>
            <a:ext cx="1920240" cy="18288"/>
          </a:xfrm>
          <a:prstGeom prst="rect">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127212" y="2600669"/>
            <a:ext cx="1920240" cy="1828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00015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32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32000">
                                          <p:cBhvr additive="base">
                                            <p:cTn id="7" dur="750" fill="hold"/>
                                            <p:tgtEl>
                                              <p:spTgt spid="47"/>
                                            </p:tgtEl>
                                            <p:attrNameLst>
                                              <p:attrName>ppt_x</p:attrName>
                                            </p:attrNameLst>
                                          </p:cBhvr>
                                          <p:tavLst>
                                            <p:tav tm="0">
                                              <p:val>
                                                <p:strVal val="#ppt_x"/>
                                              </p:val>
                                            </p:tav>
                                            <p:tav tm="100000">
                                              <p:val>
                                                <p:strVal val="#ppt_x"/>
                                              </p:val>
                                            </p:tav>
                                          </p:tavLst>
                                        </p:anim>
                                        <p:anim calcmode="lin" valueType="num" p14:bounceEnd="32000">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32000">
                                      <p:stCondLst>
                                        <p:cond delay="0"/>
                                      </p:stCondLst>
                                      <p:childTnLst>
                                        <p:set>
                                          <p:cBhvr>
                                            <p:cTn id="20" dur="1" fill="hold">
                                              <p:stCondLst>
                                                <p:cond delay="0"/>
                                              </p:stCondLst>
                                            </p:cTn>
                                            <p:tgtEl>
                                              <p:spTgt spid="48">
                                                <p:txEl>
                                                  <p:pRg st="0" end="0"/>
                                                </p:txEl>
                                              </p:spTgt>
                                            </p:tgtEl>
                                            <p:attrNameLst>
                                              <p:attrName>style.visibility</p:attrName>
                                            </p:attrNameLst>
                                          </p:cBhvr>
                                          <p:to>
                                            <p:strVal val="visible"/>
                                          </p:to>
                                        </p:set>
                                        <p:anim calcmode="lin" valueType="num" p14:bounceEnd="32000">
                                          <p:cBhvr additive="base">
                                            <p:cTn id="21" dur="750" fill="hold"/>
                                            <p:tgtEl>
                                              <p:spTgt spid="4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2" dur="750" fill="hold"/>
                                            <p:tgtEl>
                                              <p:spTgt spid="48">
                                                <p:txEl>
                                                  <p:pRg st="0" end="0"/>
                                                </p:txEl>
                                              </p:spTgt>
                                            </p:tgtEl>
                                            <p:attrNameLst>
                                              <p:attrName>ppt_y</p:attrName>
                                            </p:attrNameLst>
                                          </p:cBhvr>
                                          <p:tavLst>
                                            <p:tav tm="0">
                                              <p:val>
                                                <p:strVal val="0-#ppt_h/2"/>
                                              </p:val>
                                            </p:tav>
                                            <p:tav tm="100000">
                                              <p:val>
                                                <p:strVal val="#ppt_y"/>
                                              </p:val>
                                            </p:tav>
                                          </p:tavLst>
                                        </p:anim>
                                      </p:childTnLst>
                                    </p:cTn>
                                  </p:par>
                                  <p:par>
                                    <p:cTn id="23" presetID="2" presetClass="entr" presetSubtype="4" decel="10000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750" fill="hold"/>
                                            <p:tgtEl>
                                              <p:spTgt spid="22"/>
                                            </p:tgtEl>
                                            <p:attrNameLst>
                                              <p:attrName>ppt_x</p:attrName>
                                            </p:attrNameLst>
                                          </p:cBhvr>
                                          <p:tavLst>
                                            <p:tav tm="0">
                                              <p:val>
                                                <p:strVal val="#ppt_x"/>
                                              </p:val>
                                            </p:tav>
                                            <p:tav tm="100000">
                                              <p:val>
                                                <p:strVal val="#ppt_x"/>
                                              </p:val>
                                            </p:tav>
                                          </p:tavLst>
                                        </p:anim>
                                        <p:anim calcmode="lin" valueType="num">
                                          <p:cBhvr additive="base">
                                            <p:cTn id="26" dur="75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14:presetBounceEnd="32000">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14:bounceEnd="32000">
                                          <p:cBhvr additive="base">
                                            <p:cTn id="35" dur="750" fill="hold"/>
                                            <p:tgtEl>
                                              <p:spTgt spid="49"/>
                                            </p:tgtEl>
                                            <p:attrNameLst>
                                              <p:attrName>ppt_x</p:attrName>
                                            </p:attrNameLst>
                                          </p:cBhvr>
                                          <p:tavLst>
                                            <p:tav tm="0">
                                              <p:val>
                                                <p:strVal val="#ppt_x"/>
                                              </p:val>
                                            </p:tav>
                                            <p:tav tm="100000">
                                              <p:val>
                                                <p:strVal val="#ppt_x"/>
                                              </p:val>
                                            </p:tav>
                                          </p:tavLst>
                                        </p:anim>
                                        <p:anim calcmode="lin" valueType="num" p14:bounceEnd="32000">
                                          <p:cBhvr additive="base">
                                            <p:cTn id="36" dur="750" fill="hold"/>
                                            <p:tgtEl>
                                              <p:spTgt spid="49"/>
                                            </p:tgtEl>
                                            <p:attrNameLst>
                                              <p:attrName>ppt_y</p:attrName>
                                            </p:attrNameLst>
                                          </p:cBhvr>
                                          <p:tavLst>
                                            <p:tav tm="0">
                                              <p:val>
                                                <p:strVal val="0-#ppt_h/2"/>
                                              </p:val>
                                            </p:tav>
                                            <p:tav tm="100000">
                                              <p:val>
                                                <p:strVal val="#ppt_y"/>
                                              </p:val>
                                            </p:tav>
                                          </p:tavLst>
                                        </p:anim>
                                      </p:childTnLst>
                                    </p:cTn>
                                  </p:par>
                                  <p:par>
                                    <p:cTn id="37" presetID="2" presetClass="entr" presetSubtype="4" decel="10000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750" fill="hold"/>
                                            <p:tgtEl>
                                              <p:spTgt spid="25"/>
                                            </p:tgtEl>
                                            <p:attrNameLst>
                                              <p:attrName>ppt_x</p:attrName>
                                            </p:attrNameLst>
                                          </p:cBhvr>
                                          <p:tavLst>
                                            <p:tav tm="0">
                                              <p:val>
                                                <p:strVal val="#ppt_x"/>
                                              </p:val>
                                            </p:tav>
                                            <p:tav tm="100000">
                                              <p:val>
                                                <p:strVal val="#ppt_x"/>
                                              </p:val>
                                            </p:tav>
                                          </p:tavLst>
                                        </p:anim>
                                        <p:anim calcmode="lin" valueType="num">
                                          <p:cBhvr additive="base">
                                            <p:cTn id="40" dur="75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750" fill="hold"/>
                                            <p:tgtEl>
                                              <p:spTgt spid="8"/>
                                            </p:tgtEl>
                                            <p:attrNameLst>
                                              <p:attrName>ppt_x</p:attrName>
                                            </p:attrNameLst>
                                          </p:cBhvr>
                                          <p:tavLst>
                                            <p:tav tm="0">
                                              <p:val>
                                                <p:strVal val="#ppt_x"/>
                                              </p:val>
                                            </p:tav>
                                            <p:tav tm="100000">
                                              <p:val>
                                                <p:strVal val="#ppt_x"/>
                                              </p:val>
                                            </p:tav>
                                          </p:tavLst>
                                        </p:anim>
                                        <p:anim calcmode="lin" valueType="num">
                                          <p:cBhvr additive="base">
                                            <p:cTn id="44"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14:presetBounceEnd="32000">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14:bounceEnd="32000">
                                          <p:cBhvr additive="base">
                                            <p:cTn id="49" dur="750" fill="hold"/>
                                            <p:tgtEl>
                                              <p:spTgt spid="50"/>
                                            </p:tgtEl>
                                            <p:attrNameLst>
                                              <p:attrName>ppt_x</p:attrName>
                                            </p:attrNameLst>
                                          </p:cBhvr>
                                          <p:tavLst>
                                            <p:tav tm="0">
                                              <p:val>
                                                <p:strVal val="#ppt_x"/>
                                              </p:val>
                                            </p:tav>
                                            <p:tav tm="100000">
                                              <p:val>
                                                <p:strVal val="#ppt_x"/>
                                              </p:val>
                                            </p:tav>
                                          </p:tavLst>
                                        </p:anim>
                                        <p:anim calcmode="lin" valueType="num" p14:bounceEnd="32000">
                                          <p:cBhvr additive="base">
                                            <p:cTn id="50" dur="750" fill="hold"/>
                                            <p:tgtEl>
                                              <p:spTgt spid="50"/>
                                            </p:tgtEl>
                                            <p:attrNameLst>
                                              <p:attrName>ppt_y</p:attrName>
                                            </p:attrNameLst>
                                          </p:cBhvr>
                                          <p:tavLst>
                                            <p:tav tm="0">
                                              <p:val>
                                                <p:strVal val="0-#ppt_h/2"/>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750" fill="hold"/>
                                            <p:tgtEl>
                                              <p:spTgt spid="23"/>
                                            </p:tgtEl>
                                            <p:attrNameLst>
                                              <p:attrName>ppt_x</p:attrName>
                                            </p:attrNameLst>
                                          </p:cBhvr>
                                          <p:tavLst>
                                            <p:tav tm="0">
                                              <p:val>
                                                <p:strVal val="#ppt_x"/>
                                              </p:val>
                                            </p:tav>
                                            <p:tav tm="100000">
                                              <p:val>
                                                <p:strVal val="#ppt_x"/>
                                              </p:val>
                                            </p:tav>
                                          </p:tavLst>
                                        </p:anim>
                                        <p:anim calcmode="lin" valueType="num">
                                          <p:cBhvr additive="base">
                                            <p:cTn id="54" dur="75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750" fill="hold"/>
                                            <p:tgtEl>
                                              <p:spTgt spid="9"/>
                                            </p:tgtEl>
                                            <p:attrNameLst>
                                              <p:attrName>ppt_x</p:attrName>
                                            </p:attrNameLst>
                                          </p:cBhvr>
                                          <p:tavLst>
                                            <p:tav tm="0">
                                              <p:val>
                                                <p:strVal val="#ppt_x"/>
                                              </p:val>
                                            </p:tav>
                                            <p:tav tm="100000">
                                              <p:val>
                                                <p:strVal val="#ppt_x"/>
                                              </p:val>
                                            </p:tav>
                                          </p:tavLst>
                                        </p:anim>
                                        <p:anim calcmode="lin" valueType="num">
                                          <p:cBhvr additive="base">
                                            <p:cTn id="5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14:presetBounceEnd="32000">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14:bounceEnd="32000">
                                          <p:cBhvr additive="base">
                                            <p:cTn id="63" dur="750" fill="hold"/>
                                            <p:tgtEl>
                                              <p:spTgt spid="51"/>
                                            </p:tgtEl>
                                            <p:attrNameLst>
                                              <p:attrName>ppt_x</p:attrName>
                                            </p:attrNameLst>
                                          </p:cBhvr>
                                          <p:tavLst>
                                            <p:tav tm="0">
                                              <p:val>
                                                <p:strVal val="#ppt_x"/>
                                              </p:val>
                                            </p:tav>
                                            <p:tav tm="100000">
                                              <p:val>
                                                <p:strVal val="#ppt_x"/>
                                              </p:val>
                                            </p:tav>
                                          </p:tavLst>
                                        </p:anim>
                                        <p:anim calcmode="lin" valueType="num" p14:bounceEnd="32000">
                                          <p:cBhvr additive="base">
                                            <p:cTn id="64" dur="750" fill="hold"/>
                                            <p:tgtEl>
                                              <p:spTgt spid="51"/>
                                            </p:tgtEl>
                                            <p:attrNameLst>
                                              <p:attrName>ppt_y</p:attrName>
                                            </p:attrNameLst>
                                          </p:cBhvr>
                                          <p:tavLst>
                                            <p:tav tm="0">
                                              <p:val>
                                                <p:strVal val="0-#ppt_h/2"/>
                                              </p:val>
                                            </p:tav>
                                            <p:tav tm="100000">
                                              <p:val>
                                                <p:strVal val="#ppt_y"/>
                                              </p:val>
                                            </p:tav>
                                          </p:tavLst>
                                        </p:anim>
                                      </p:childTnLst>
                                    </p:cTn>
                                  </p:par>
                                  <p:par>
                                    <p:cTn id="65" presetID="2" presetClass="entr" presetSubtype="4" decel="10000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750" fill="hold"/>
                                            <p:tgtEl>
                                              <p:spTgt spid="24"/>
                                            </p:tgtEl>
                                            <p:attrNameLst>
                                              <p:attrName>ppt_x</p:attrName>
                                            </p:attrNameLst>
                                          </p:cBhvr>
                                          <p:tavLst>
                                            <p:tav tm="0">
                                              <p:val>
                                                <p:strVal val="#ppt_x"/>
                                              </p:val>
                                            </p:tav>
                                            <p:tav tm="100000">
                                              <p:val>
                                                <p:strVal val="#ppt_x"/>
                                              </p:val>
                                            </p:tav>
                                          </p:tavLst>
                                        </p:anim>
                                        <p:anim calcmode="lin" valueType="num">
                                          <p:cBhvr additive="base">
                                            <p:cTn id="68" dur="75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750" fill="hold"/>
                                            <p:tgtEl>
                                              <p:spTgt spid="33"/>
                                            </p:tgtEl>
                                            <p:attrNameLst>
                                              <p:attrName>ppt_x</p:attrName>
                                            </p:attrNameLst>
                                          </p:cBhvr>
                                          <p:tavLst>
                                            <p:tav tm="0">
                                              <p:val>
                                                <p:strVal val="#ppt_x"/>
                                              </p:val>
                                            </p:tav>
                                            <p:tav tm="100000">
                                              <p:val>
                                                <p:strVal val="#ppt_x"/>
                                              </p:val>
                                            </p:tav>
                                          </p:tavLst>
                                        </p:anim>
                                        <p:anim calcmode="lin" valueType="num">
                                          <p:cBhvr additive="base">
                                            <p:cTn id="72"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33" grpId="0"/>
          <p:bldP spid="47" grpId="0"/>
          <p:bldP spid="48" grpId="0" build="p" bldLvl="2"/>
          <p:bldP spid="49" grpId="0"/>
          <p:bldP spid="50" grpId="0"/>
          <p:bldP spid="51" grpId="0"/>
          <p:bldP spid="21" grpId="0" animBg="1"/>
          <p:bldP spid="22" grpId="0" animBg="1"/>
          <p:bldP spid="23"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48">
                                                <p:txEl>
                                                  <p:pRg st="0" end="0"/>
                                                </p:txEl>
                                              </p:spTgt>
                                            </p:tgtEl>
                                            <p:attrNameLst>
                                              <p:attrName>style.visibility</p:attrName>
                                            </p:attrNameLst>
                                          </p:cBhvr>
                                          <p:to>
                                            <p:strVal val="visible"/>
                                          </p:to>
                                        </p:set>
                                        <p:anim calcmode="lin" valueType="num">
                                          <p:cBhvr additive="base">
                                            <p:cTn id="21" dur="75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48">
                                                <p:txEl>
                                                  <p:pRg st="0" end="0"/>
                                                </p:txEl>
                                              </p:spTgt>
                                            </p:tgtEl>
                                            <p:attrNameLst>
                                              <p:attrName>ppt_y</p:attrName>
                                            </p:attrNameLst>
                                          </p:cBhvr>
                                          <p:tavLst>
                                            <p:tav tm="0">
                                              <p:val>
                                                <p:strVal val="0-#ppt_h/2"/>
                                              </p:val>
                                            </p:tav>
                                            <p:tav tm="100000">
                                              <p:val>
                                                <p:strVal val="#ppt_y"/>
                                              </p:val>
                                            </p:tav>
                                          </p:tavLst>
                                        </p:anim>
                                      </p:childTnLst>
                                    </p:cTn>
                                  </p:par>
                                  <p:par>
                                    <p:cTn id="23" presetID="2" presetClass="entr" presetSubtype="4" decel="10000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750" fill="hold"/>
                                            <p:tgtEl>
                                              <p:spTgt spid="22"/>
                                            </p:tgtEl>
                                            <p:attrNameLst>
                                              <p:attrName>ppt_x</p:attrName>
                                            </p:attrNameLst>
                                          </p:cBhvr>
                                          <p:tavLst>
                                            <p:tav tm="0">
                                              <p:val>
                                                <p:strVal val="#ppt_x"/>
                                              </p:val>
                                            </p:tav>
                                            <p:tav tm="100000">
                                              <p:val>
                                                <p:strVal val="#ppt_x"/>
                                              </p:val>
                                            </p:tav>
                                          </p:tavLst>
                                        </p:anim>
                                        <p:anim calcmode="lin" valueType="num">
                                          <p:cBhvr additive="base">
                                            <p:cTn id="26" dur="75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750" fill="hold"/>
                                            <p:tgtEl>
                                              <p:spTgt spid="49"/>
                                            </p:tgtEl>
                                            <p:attrNameLst>
                                              <p:attrName>ppt_x</p:attrName>
                                            </p:attrNameLst>
                                          </p:cBhvr>
                                          <p:tavLst>
                                            <p:tav tm="0">
                                              <p:val>
                                                <p:strVal val="#ppt_x"/>
                                              </p:val>
                                            </p:tav>
                                            <p:tav tm="100000">
                                              <p:val>
                                                <p:strVal val="#ppt_x"/>
                                              </p:val>
                                            </p:tav>
                                          </p:tavLst>
                                        </p:anim>
                                        <p:anim calcmode="lin" valueType="num">
                                          <p:cBhvr additive="base">
                                            <p:cTn id="36" dur="750" fill="hold"/>
                                            <p:tgtEl>
                                              <p:spTgt spid="49"/>
                                            </p:tgtEl>
                                            <p:attrNameLst>
                                              <p:attrName>ppt_y</p:attrName>
                                            </p:attrNameLst>
                                          </p:cBhvr>
                                          <p:tavLst>
                                            <p:tav tm="0">
                                              <p:val>
                                                <p:strVal val="0-#ppt_h/2"/>
                                              </p:val>
                                            </p:tav>
                                            <p:tav tm="100000">
                                              <p:val>
                                                <p:strVal val="#ppt_y"/>
                                              </p:val>
                                            </p:tav>
                                          </p:tavLst>
                                        </p:anim>
                                      </p:childTnLst>
                                    </p:cTn>
                                  </p:par>
                                  <p:par>
                                    <p:cTn id="37" presetID="2" presetClass="entr" presetSubtype="4" decel="10000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750" fill="hold"/>
                                            <p:tgtEl>
                                              <p:spTgt spid="25"/>
                                            </p:tgtEl>
                                            <p:attrNameLst>
                                              <p:attrName>ppt_x</p:attrName>
                                            </p:attrNameLst>
                                          </p:cBhvr>
                                          <p:tavLst>
                                            <p:tav tm="0">
                                              <p:val>
                                                <p:strVal val="#ppt_x"/>
                                              </p:val>
                                            </p:tav>
                                            <p:tav tm="100000">
                                              <p:val>
                                                <p:strVal val="#ppt_x"/>
                                              </p:val>
                                            </p:tav>
                                          </p:tavLst>
                                        </p:anim>
                                        <p:anim calcmode="lin" valueType="num">
                                          <p:cBhvr additive="base">
                                            <p:cTn id="40" dur="75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750" fill="hold"/>
                                            <p:tgtEl>
                                              <p:spTgt spid="8"/>
                                            </p:tgtEl>
                                            <p:attrNameLst>
                                              <p:attrName>ppt_x</p:attrName>
                                            </p:attrNameLst>
                                          </p:cBhvr>
                                          <p:tavLst>
                                            <p:tav tm="0">
                                              <p:val>
                                                <p:strVal val="#ppt_x"/>
                                              </p:val>
                                            </p:tav>
                                            <p:tav tm="100000">
                                              <p:val>
                                                <p:strVal val="#ppt_x"/>
                                              </p:val>
                                            </p:tav>
                                          </p:tavLst>
                                        </p:anim>
                                        <p:anim calcmode="lin" valueType="num">
                                          <p:cBhvr additive="base">
                                            <p:cTn id="44"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750" fill="hold"/>
                                            <p:tgtEl>
                                              <p:spTgt spid="50"/>
                                            </p:tgtEl>
                                            <p:attrNameLst>
                                              <p:attrName>ppt_x</p:attrName>
                                            </p:attrNameLst>
                                          </p:cBhvr>
                                          <p:tavLst>
                                            <p:tav tm="0">
                                              <p:val>
                                                <p:strVal val="#ppt_x"/>
                                              </p:val>
                                            </p:tav>
                                            <p:tav tm="100000">
                                              <p:val>
                                                <p:strVal val="#ppt_x"/>
                                              </p:val>
                                            </p:tav>
                                          </p:tavLst>
                                        </p:anim>
                                        <p:anim calcmode="lin" valueType="num">
                                          <p:cBhvr additive="base">
                                            <p:cTn id="50" dur="750" fill="hold"/>
                                            <p:tgtEl>
                                              <p:spTgt spid="50"/>
                                            </p:tgtEl>
                                            <p:attrNameLst>
                                              <p:attrName>ppt_y</p:attrName>
                                            </p:attrNameLst>
                                          </p:cBhvr>
                                          <p:tavLst>
                                            <p:tav tm="0">
                                              <p:val>
                                                <p:strVal val="0-#ppt_h/2"/>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750" fill="hold"/>
                                            <p:tgtEl>
                                              <p:spTgt spid="23"/>
                                            </p:tgtEl>
                                            <p:attrNameLst>
                                              <p:attrName>ppt_x</p:attrName>
                                            </p:attrNameLst>
                                          </p:cBhvr>
                                          <p:tavLst>
                                            <p:tav tm="0">
                                              <p:val>
                                                <p:strVal val="#ppt_x"/>
                                              </p:val>
                                            </p:tav>
                                            <p:tav tm="100000">
                                              <p:val>
                                                <p:strVal val="#ppt_x"/>
                                              </p:val>
                                            </p:tav>
                                          </p:tavLst>
                                        </p:anim>
                                        <p:anim calcmode="lin" valueType="num">
                                          <p:cBhvr additive="base">
                                            <p:cTn id="54" dur="75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750" fill="hold"/>
                                            <p:tgtEl>
                                              <p:spTgt spid="9"/>
                                            </p:tgtEl>
                                            <p:attrNameLst>
                                              <p:attrName>ppt_x</p:attrName>
                                            </p:attrNameLst>
                                          </p:cBhvr>
                                          <p:tavLst>
                                            <p:tav tm="0">
                                              <p:val>
                                                <p:strVal val="#ppt_x"/>
                                              </p:val>
                                            </p:tav>
                                            <p:tav tm="100000">
                                              <p:val>
                                                <p:strVal val="#ppt_x"/>
                                              </p:val>
                                            </p:tav>
                                          </p:tavLst>
                                        </p:anim>
                                        <p:anim calcmode="lin" valueType="num">
                                          <p:cBhvr additive="base">
                                            <p:cTn id="5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additive="base">
                                            <p:cTn id="63" dur="750" fill="hold"/>
                                            <p:tgtEl>
                                              <p:spTgt spid="51"/>
                                            </p:tgtEl>
                                            <p:attrNameLst>
                                              <p:attrName>ppt_x</p:attrName>
                                            </p:attrNameLst>
                                          </p:cBhvr>
                                          <p:tavLst>
                                            <p:tav tm="0">
                                              <p:val>
                                                <p:strVal val="#ppt_x"/>
                                              </p:val>
                                            </p:tav>
                                            <p:tav tm="100000">
                                              <p:val>
                                                <p:strVal val="#ppt_x"/>
                                              </p:val>
                                            </p:tav>
                                          </p:tavLst>
                                        </p:anim>
                                        <p:anim calcmode="lin" valueType="num">
                                          <p:cBhvr additive="base">
                                            <p:cTn id="64" dur="750" fill="hold"/>
                                            <p:tgtEl>
                                              <p:spTgt spid="51"/>
                                            </p:tgtEl>
                                            <p:attrNameLst>
                                              <p:attrName>ppt_y</p:attrName>
                                            </p:attrNameLst>
                                          </p:cBhvr>
                                          <p:tavLst>
                                            <p:tav tm="0">
                                              <p:val>
                                                <p:strVal val="0-#ppt_h/2"/>
                                              </p:val>
                                            </p:tav>
                                            <p:tav tm="100000">
                                              <p:val>
                                                <p:strVal val="#ppt_y"/>
                                              </p:val>
                                            </p:tav>
                                          </p:tavLst>
                                        </p:anim>
                                      </p:childTnLst>
                                    </p:cTn>
                                  </p:par>
                                  <p:par>
                                    <p:cTn id="65" presetID="2" presetClass="entr" presetSubtype="4" decel="10000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750" fill="hold"/>
                                            <p:tgtEl>
                                              <p:spTgt spid="24"/>
                                            </p:tgtEl>
                                            <p:attrNameLst>
                                              <p:attrName>ppt_x</p:attrName>
                                            </p:attrNameLst>
                                          </p:cBhvr>
                                          <p:tavLst>
                                            <p:tav tm="0">
                                              <p:val>
                                                <p:strVal val="#ppt_x"/>
                                              </p:val>
                                            </p:tav>
                                            <p:tav tm="100000">
                                              <p:val>
                                                <p:strVal val="#ppt_x"/>
                                              </p:val>
                                            </p:tav>
                                          </p:tavLst>
                                        </p:anim>
                                        <p:anim calcmode="lin" valueType="num">
                                          <p:cBhvr additive="base">
                                            <p:cTn id="68" dur="75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750" fill="hold"/>
                                            <p:tgtEl>
                                              <p:spTgt spid="33"/>
                                            </p:tgtEl>
                                            <p:attrNameLst>
                                              <p:attrName>ppt_x</p:attrName>
                                            </p:attrNameLst>
                                          </p:cBhvr>
                                          <p:tavLst>
                                            <p:tav tm="0">
                                              <p:val>
                                                <p:strVal val="#ppt_x"/>
                                              </p:val>
                                            </p:tav>
                                            <p:tav tm="100000">
                                              <p:val>
                                                <p:strVal val="#ppt_x"/>
                                              </p:val>
                                            </p:tav>
                                          </p:tavLst>
                                        </p:anim>
                                        <p:anim calcmode="lin" valueType="num">
                                          <p:cBhvr additive="base">
                                            <p:cTn id="72"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33" grpId="0"/>
          <p:bldP spid="47" grpId="0"/>
          <p:bldP spid="48" grpId="0" build="p" bldLvl="2"/>
          <p:bldP spid="49" grpId="0"/>
          <p:bldP spid="50" grpId="0"/>
          <p:bldP spid="51" grpId="0"/>
          <p:bldP spid="21" grpId="0" animBg="1"/>
          <p:bldP spid="22" grpId="0" animBg="1"/>
          <p:bldP spid="23" grpId="0" animBg="1"/>
          <p:bldP spid="24" grpId="0" animBg="1"/>
          <p:bldP spid="25"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83" y="2123780"/>
            <a:ext cx="11660405" cy="625641"/>
          </a:xfrm>
        </p:spPr>
        <p:txBody>
          <a:bodyPr/>
          <a:lstStyle/>
          <a:p>
            <a:pPr marL="0" indent="0"/>
            <a:r>
              <a:rPr lang="en-US" dirty="0"/>
              <a:t>Tools for Managing Data</a:t>
            </a:r>
          </a:p>
        </p:txBody>
      </p:sp>
      <p:sp>
        <p:nvSpPr>
          <p:cNvPr id="3" name="Text Placeholder 2"/>
          <p:cNvSpPr>
            <a:spLocks noGrp="1"/>
          </p:cNvSpPr>
          <p:nvPr>
            <p:ph type="body" sz="quarter" idx="13"/>
          </p:nvPr>
        </p:nvSpPr>
        <p:spPr>
          <a:xfrm>
            <a:off x="303213" y="2749421"/>
            <a:ext cx="11660187" cy="543739"/>
          </a:xfrm>
        </p:spPr>
        <p:txBody>
          <a:bodyPr/>
          <a:lstStyle/>
          <a:p>
            <a:r>
              <a:rPr lang="en-US" sz="3200" dirty="0"/>
              <a:t>Get yourself organized!</a:t>
            </a:r>
          </a:p>
        </p:txBody>
      </p:sp>
      <p:sp>
        <p:nvSpPr>
          <p:cNvPr id="4" name="Slide Number Placeholder 3"/>
          <p:cNvSpPr>
            <a:spLocks noGrp="1"/>
          </p:cNvSpPr>
          <p:nvPr>
            <p:ph type="sldNum" sz="quarter" idx="15"/>
          </p:nvPr>
        </p:nvSpPr>
        <p:spPr/>
        <p:txBody>
          <a:bodyPr/>
          <a:lstStyle/>
          <a:p>
            <a:fld id="{4997E989-D798-4C62-8E93-3D2D613C2488}" type="slidenum">
              <a:rPr lang="en-US" smtClean="0"/>
              <a:pPr/>
              <a:t>32</a:t>
            </a:fld>
            <a:endParaRPr lang="en-US" dirty="0"/>
          </a:p>
        </p:txBody>
      </p:sp>
    </p:spTree>
    <p:extLst>
      <p:ext uri="{BB962C8B-B14F-4D97-AF65-F5344CB8AC3E}">
        <p14:creationId xmlns:p14="http://schemas.microsoft.com/office/powerpoint/2010/main" val="1965201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33</a:t>
            </a:fld>
            <a:endParaRPr lang="en-US"/>
          </a:p>
        </p:txBody>
      </p:sp>
      <p:sp>
        <p:nvSpPr>
          <p:cNvPr id="3" name="Title 2"/>
          <p:cNvSpPr>
            <a:spLocks noGrp="1"/>
          </p:cNvSpPr>
          <p:nvPr>
            <p:ph type="title"/>
          </p:nvPr>
        </p:nvSpPr>
        <p:spPr/>
        <p:txBody>
          <a:bodyPr/>
          <a:lstStyle/>
          <a:p>
            <a:r>
              <a:rPr lang="en-US" dirty="0"/>
              <a:t>Citation Management</a:t>
            </a:r>
          </a:p>
        </p:txBody>
      </p:sp>
      <p:sp>
        <p:nvSpPr>
          <p:cNvPr id="4" name="Content Placeholder 3"/>
          <p:cNvSpPr>
            <a:spLocks noGrp="1"/>
          </p:cNvSpPr>
          <p:nvPr>
            <p:ph sz="quarter" idx="20"/>
          </p:nvPr>
        </p:nvSpPr>
        <p:spPr>
          <a:xfrm>
            <a:off x="330713" y="1296138"/>
            <a:ext cx="11239500" cy="2803844"/>
          </a:xfrm>
        </p:spPr>
        <p:txBody>
          <a:bodyPr/>
          <a:lstStyle/>
          <a:p>
            <a:r>
              <a:rPr lang="en-US" b="0" dirty="0"/>
              <a:t>Citation management tools collect records or citations from research databases (indexes, catalogs, etc.) that you can then organize for your research projects. They also help you cite your research by creating bibliographies, citations, and footnotes automatically.</a:t>
            </a:r>
          </a:p>
          <a:p>
            <a:endParaRPr lang="en-US" dirty="0"/>
          </a:p>
          <a:p>
            <a:endParaRPr lang="en-US" dirty="0"/>
          </a:p>
          <a:p>
            <a:r>
              <a:rPr lang="en-US" dirty="0"/>
              <a:t>    </a:t>
            </a:r>
          </a:p>
        </p:txBody>
      </p:sp>
      <p:sp>
        <p:nvSpPr>
          <p:cNvPr id="5" name="Content Placeholder 3"/>
          <p:cNvSpPr txBox="1">
            <a:spLocks/>
          </p:cNvSpPr>
          <p:nvPr/>
        </p:nvSpPr>
        <p:spPr>
          <a:xfrm>
            <a:off x="413776" y="3048690"/>
            <a:ext cx="5536687" cy="3835922"/>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2pPr>
            <a:lvl3pPr marL="687388" indent="-222250" algn="l" defTabSz="914400" rtl="0" eaLnBrk="1" latinLnBrk="0" hangingPunct="1">
              <a:lnSpc>
                <a:spcPct val="90000"/>
              </a:lnSpc>
              <a:spcBef>
                <a:spcPts val="1200"/>
              </a:spcBef>
              <a:spcAft>
                <a:spcPts val="1200"/>
              </a:spcAft>
              <a:buFont typeface="Arial" panose="020B0604020202020204" pitchFamily="34" charset="0"/>
              <a:buChar char="•"/>
              <a:tabLst/>
              <a:defRPr sz="2000" b="0" kern="1200">
                <a:solidFill>
                  <a:schemeClr val="tx1">
                    <a:lumMod val="75000"/>
                  </a:schemeClr>
                </a:solidFill>
                <a:latin typeface="+mn-lt"/>
                <a:ea typeface="+mn-ea"/>
                <a:cs typeface="+mn-cs"/>
              </a:defRPr>
            </a:lvl3pPr>
            <a:lvl4pPr marL="917575"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rgbClr val="000000"/>
                </a:solidFill>
                <a:latin typeface="+mn-lt"/>
                <a:ea typeface="+mn-ea"/>
                <a:cs typeface="+mn-cs"/>
              </a:defRPr>
            </a:lvl4pPr>
            <a:lvl5pPr marL="1147763"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376363" indent="-228600" algn="l" defTabSz="914400" rtl="0" eaLnBrk="1" latinLnBrk="0" hangingPunct="1">
              <a:lnSpc>
                <a:spcPct val="100000"/>
              </a:lnSpc>
              <a:spcBef>
                <a:spcPts val="500"/>
              </a:spcBef>
              <a:buFont typeface="Arial" panose="020B0604020202020204" pitchFamily="34" charset="0"/>
              <a:buChar char="•"/>
              <a:tabLst/>
              <a:defRPr sz="1800" kern="1200">
                <a:solidFill>
                  <a:schemeClr val="tx1">
                    <a:lumMod val="75000"/>
                  </a:schemeClr>
                </a:solidFill>
                <a:latin typeface="+mn-lt"/>
                <a:ea typeface="+mn-ea"/>
                <a:cs typeface="+mn-cs"/>
              </a:defRPr>
            </a:lvl6pPr>
            <a:lvl7pPr marL="461963" indent="-254000"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lumMod val="7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Why should I use a citation management tool?</a:t>
            </a:r>
          </a:p>
          <a:p>
            <a:pPr marL="342900" indent="-342900">
              <a:buFont typeface="Arial" panose="020B0604020202020204" pitchFamily="34" charset="0"/>
              <a:buChar char="•"/>
            </a:pPr>
            <a:r>
              <a:rPr lang="en-US" b="0" dirty="0"/>
              <a:t>To stay organized</a:t>
            </a:r>
          </a:p>
          <a:p>
            <a:pPr marL="342900" indent="-342900">
              <a:buFont typeface="Arial" panose="020B0604020202020204" pitchFamily="34" charset="0"/>
              <a:buChar char="•"/>
            </a:pPr>
            <a:r>
              <a:rPr lang="en-US" b="0" dirty="0"/>
              <a:t>To prevent transcription or typographical errors</a:t>
            </a:r>
          </a:p>
          <a:p>
            <a:pPr marL="342900" indent="-342900">
              <a:buFont typeface="Arial" panose="020B0604020202020204" pitchFamily="34" charset="0"/>
              <a:buChar char="•"/>
            </a:pPr>
            <a:r>
              <a:rPr lang="en-US" b="0" dirty="0"/>
              <a:t>To ease citing and creating bibliographies </a:t>
            </a:r>
          </a:p>
          <a:p>
            <a:endParaRPr lang="en-US" dirty="0"/>
          </a:p>
          <a:p>
            <a:endParaRPr lang="en-US" dirty="0"/>
          </a:p>
        </p:txBody>
      </p:sp>
      <p:sp>
        <p:nvSpPr>
          <p:cNvPr id="6" name="Rectangle 5"/>
          <p:cNvSpPr/>
          <p:nvPr/>
        </p:nvSpPr>
        <p:spPr>
          <a:xfrm>
            <a:off x="5938603" y="3048690"/>
            <a:ext cx="6253397" cy="2292935"/>
          </a:xfrm>
          <a:prstGeom prst="rect">
            <a:avLst/>
          </a:prstGeom>
        </p:spPr>
        <p:txBody>
          <a:bodyPr wrap="square">
            <a:spAutoFit/>
          </a:bodyPr>
          <a:lstStyle/>
          <a:p>
            <a:r>
              <a:rPr lang="en-US" sz="2800" b="1" dirty="0">
                <a:gradFill>
                  <a:gsLst>
                    <a:gs pos="15000">
                      <a:schemeClr val="tx1"/>
                    </a:gs>
                    <a:gs pos="47000">
                      <a:schemeClr val="tx1"/>
                    </a:gs>
                  </a:gsLst>
                  <a:lin ang="5400000" scaled="1"/>
                </a:gradFill>
              </a:rPr>
              <a:t>Types of citation management tools</a:t>
            </a:r>
          </a:p>
          <a:p>
            <a:pPr marL="342900" indent="-342900">
              <a:spcBef>
                <a:spcPts val="600"/>
              </a:spcBef>
              <a:buFont typeface="Arial" panose="020B0604020202020204" pitchFamily="34" charset="0"/>
              <a:buChar char="•"/>
            </a:pPr>
            <a:r>
              <a:rPr lang="en-US" sz="2400" dirty="0">
                <a:gradFill>
                  <a:gsLst>
                    <a:gs pos="15000">
                      <a:schemeClr val="tx1"/>
                    </a:gs>
                    <a:gs pos="47000">
                      <a:schemeClr val="tx1"/>
                    </a:gs>
                  </a:gsLst>
                  <a:lin ang="5400000" scaled="1"/>
                </a:gradFill>
              </a:rPr>
              <a:t>Desktop Software: Endnote, Papers</a:t>
            </a:r>
          </a:p>
          <a:p>
            <a:pPr marL="342900" indent="-342900">
              <a:spcBef>
                <a:spcPts val="600"/>
              </a:spcBef>
              <a:buFont typeface="Arial" panose="020B0604020202020204" pitchFamily="34" charset="0"/>
              <a:buChar char="•"/>
            </a:pPr>
            <a:r>
              <a:rPr lang="en-US" sz="2400" dirty="0">
                <a:gradFill>
                  <a:gsLst>
                    <a:gs pos="15000">
                      <a:schemeClr val="tx1"/>
                    </a:gs>
                    <a:gs pos="47000">
                      <a:schemeClr val="tx1"/>
                    </a:gs>
                  </a:gsLst>
                  <a:lin ang="5400000" scaled="1"/>
                </a:gradFill>
              </a:rPr>
              <a:t>Web-based: EndNote Web, </a:t>
            </a:r>
            <a:r>
              <a:rPr lang="en-US" sz="2400" dirty="0" err="1">
                <a:gradFill>
                  <a:gsLst>
                    <a:gs pos="15000">
                      <a:schemeClr val="tx1"/>
                    </a:gs>
                    <a:gs pos="47000">
                      <a:schemeClr val="tx1"/>
                    </a:gs>
                  </a:gsLst>
                  <a:lin ang="5400000" scaled="1"/>
                </a:gradFill>
              </a:rPr>
              <a:t>Mendeley</a:t>
            </a:r>
            <a:r>
              <a:rPr lang="en-US" sz="2400" dirty="0">
                <a:gradFill>
                  <a:gsLst>
                    <a:gs pos="15000">
                      <a:schemeClr val="tx1"/>
                    </a:gs>
                    <a:gs pos="47000">
                      <a:schemeClr val="tx1"/>
                    </a:gs>
                  </a:gsLst>
                  <a:lin ang="5400000" scaled="1"/>
                </a:gradFill>
              </a:rPr>
              <a:t>,</a:t>
            </a:r>
          </a:p>
          <a:p>
            <a:pPr marL="342900" indent="-342900">
              <a:spcBef>
                <a:spcPts val="600"/>
              </a:spcBef>
              <a:buFont typeface="Arial" panose="020B0604020202020204" pitchFamily="34" charset="0"/>
              <a:buChar char="•"/>
            </a:pPr>
            <a:r>
              <a:rPr lang="en-US" sz="2400" dirty="0">
                <a:gradFill>
                  <a:gsLst>
                    <a:gs pos="15000">
                      <a:schemeClr val="tx1"/>
                    </a:gs>
                    <a:gs pos="47000">
                      <a:schemeClr val="tx1"/>
                    </a:gs>
                  </a:gsLst>
                  <a:lin ang="5400000" scaled="1"/>
                </a:gradFill>
              </a:rPr>
              <a:t>Browser Add-on: </a:t>
            </a:r>
            <a:r>
              <a:rPr lang="en-US" sz="2400" dirty="0" err="1">
                <a:gradFill>
                  <a:gsLst>
                    <a:gs pos="15000">
                      <a:schemeClr val="tx1"/>
                    </a:gs>
                    <a:gs pos="47000">
                      <a:schemeClr val="tx1"/>
                    </a:gs>
                  </a:gsLst>
                  <a:lin ang="5400000" scaled="1"/>
                </a:gradFill>
              </a:rPr>
              <a:t>Zotero</a:t>
            </a:r>
            <a:endParaRPr lang="en-US" sz="2400" dirty="0">
              <a:gradFill>
                <a:gsLst>
                  <a:gs pos="15000">
                    <a:schemeClr val="tx1"/>
                  </a:gs>
                  <a:gs pos="47000">
                    <a:schemeClr val="tx1"/>
                  </a:gs>
                </a:gsLst>
                <a:lin ang="5400000" scaled="1"/>
              </a:gradFill>
            </a:endParaRPr>
          </a:p>
        </p:txBody>
      </p:sp>
      <p:sp>
        <p:nvSpPr>
          <p:cNvPr id="7" name="Rectangle 6"/>
          <p:cNvSpPr/>
          <p:nvPr/>
        </p:nvSpPr>
        <p:spPr>
          <a:xfrm>
            <a:off x="1991193" y="6181821"/>
            <a:ext cx="7782394" cy="400110"/>
          </a:xfrm>
          <a:prstGeom prst="rect">
            <a:avLst/>
          </a:prstGeom>
        </p:spPr>
        <p:txBody>
          <a:bodyPr wrap="square">
            <a:spAutoFit/>
          </a:bodyPr>
          <a:lstStyle/>
          <a:p>
            <a:r>
              <a:rPr lang="en-US" sz="2000" dirty="0">
                <a:hlinkClick r:id="rId3"/>
              </a:rPr>
              <a:t>http://guides.lib.uchicago.edu/citation_management</a:t>
            </a:r>
            <a:r>
              <a:rPr lang="en-US" sz="2000" dirty="0"/>
              <a:t> </a:t>
            </a:r>
          </a:p>
        </p:txBody>
      </p:sp>
    </p:spTree>
    <p:extLst>
      <p:ext uri="{BB962C8B-B14F-4D97-AF65-F5344CB8AC3E}">
        <p14:creationId xmlns:p14="http://schemas.microsoft.com/office/powerpoint/2010/main" val="830373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34</a:t>
            </a:fld>
            <a:endParaRPr lang="en-US"/>
          </a:p>
        </p:txBody>
      </p:sp>
      <p:sp>
        <p:nvSpPr>
          <p:cNvPr id="3" name="Title 2"/>
          <p:cNvSpPr>
            <a:spLocks noGrp="1"/>
          </p:cNvSpPr>
          <p:nvPr>
            <p:ph type="title"/>
          </p:nvPr>
        </p:nvSpPr>
        <p:spPr>
          <a:xfrm>
            <a:off x="304800" y="209549"/>
            <a:ext cx="9468787" cy="1089529"/>
          </a:xfrm>
        </p:spPr>
        <p:txBody>
          <a:bodyPr/>
          <a:lstStyle/>
          <a:p>
            <a:r>
              <a:rPr lang="en-US" dirty="0"/>
              <a:t>Electronic Lab Notebooks &amp; Research Environments</a:t>
            </a:r>
          </a:p>
        </p:txBody>
      </p:sp>
      <p:sp>
        <p:nvSpPr>
          <p:cNvPr id="4" name="Content Placeholder 3"/>
          <p:cNvSpPr>
            <a:spLocks noGrp="1"/>
          </p:cNvSpPr>
          <p:nvPr>
            <p:ph sz="quarter" idx="20"/>
          </p:nvPr>
        </p:nvSpPr>
        <p:spPr>
          <a:xfrm>
            <a:off x="330713" y="1485900"/>
            <a:ext cx="11239500" cy="2803844"/>
          </a:xfrm>
        </p:spPr>
        <p:txBody>
          <a:bodyPr/>
          <a:lstStyle/>
          <a:p>
            <a:r>
              <a:rPr lang="en-US" b="0" dirty="0"/>
              <a:t>Lab notebooks document your research methods, calculations, and results and provide a platform for collaboration within a lab.  They can be later used when you publish or otherwise share research, and when others want to reproduce what you have done.</a:t>
            </a:r>
          </a:p>
          <a:p>
            <a:endParaRPr lang="en-US" dirty="0"/>
          </a:p>
          <a:p>
            <a:endParaRPr lang="en-US" dirty="0"/>
          </a:p>
          <a:p>
            <a:r>
              <a:rPr lang="en-US" dirty="0"/>
              <a:t>    </a:t>
            </a:r>
          </a:p>
        </p:txBody>
      </p:sp>
      <p:sp>
        <p:nvSpPr>
          <p:cNvPr id="5" name="Content Placeholder 3"/>
          <p:cNvSpPr txBox="1">
            <a:spLocks/>
          </p:cNvSpPr>
          <p:nvPr/>
        </p:nvSpPr>
        <p:spPr>
          <a:xfrm>
            <a:off x="413776" y="3048690"/>
            <a:ext cx="5782487" cy="448020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2pPr>
            <a:lvl3pPr marL="687388" indent="-222250" algn="l" defTabSz="914400" rtl="0" eaLnBrk="1" latinLnBrk="0" hangingPunct="1">
              <a:lnSpc>
                <a:spcPct val="90000"/>
              </a:lnSpc>
              <a:spcBef>
                <a:spcPts val="1200"/>
              </a:spcBef>
              <a:spcAft>
                <a:spcPts val="1200"/>
              </a:spcAft>
              <a:buFont typeface="Arial" panose="020B0604020202020204" pitchFamily="34" charset="0"/>
              <a:buChar char="•"/>
              <a:tabLst/>
              <a:defRPr sz="2000" b="0" kern="1200">
                <a:solidFill>
                  <a:schemeClr val="tx1">
                    <a:lumMod val="75000"/>
                  </a:schemeClr>
                </a:solidFill>
                <a:latin typeface="+mn-lt"/>
                <a:ea typeface="+mn-ea"/>
                <a:cs typeface="+mn-cs"/>
              </a:defRPr>
            </a:lvl3pPr>
            <a:lvl4pPr marL="917575"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rgbClr val="000000"/>
                </a:solidFill>
                <a:latin typeface="+mn-lt"/>
                <a:ea typeface="+mn-ea"/>
                <a:cs typeface="+mn-cs"/>
              </a:defRPr>
            </a:lvl4pPr>
            <a:lvl5pPr marL="1147763"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376363" indent="-228600" algn="l" defTabSz="914400" rtl="0" eaLnBrk="1" latinLnBrk="0" hangingPunct="1">
              <a:lnSpc>
                <a:spcPct val="100000"/>
              </a:lnSpc>
              <a:spcBef>
                <a:spcPts val="500"/>
              </a:spcBef>
              <a:buFont typeface="Arial" panose="020B0604020202020204" pitchFamily="34" charset="0"/>
              <a:buChar char="•"/>
              <a:tabLst/>
              <a:defRPr sz="1800" kern="1200">
                <a:solidFill>
                  <a:schemeClr val="tx1">
                    <a:lumMod val="75000"/>
                  </a:schemeClr>
                </a:solidFill>
                <a:latin typeface="+mn-lt"/>
                <a:ea typeface="+mn-ea"/>
                <a:cs typeface="+mn-cs"/>
              </a:defRPr>
            </a:lvl6pPr>
            <a:lvl7pPr marL="461963" indent="-254000"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lumMod val="7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Advantages</a:t>
            </a:r>
          </a:p>
          <a:p>
            <a:r>
              <a:rPr lang="en-US" sz="1600" dirty="0"/>
              <a:t>Organization</a:t>
            </a:r>
            <a:r>
              <a:rPr lang="en-US" sz="1600" b="0" dirty="0"/>
              <a:t>: keep protocols, data, workflows, etc. in a central, secure location</a:t>
            </a:r>
          </a:p>
          <a:p>
            <a:r>
              <a:rPr lang="en-US" sz="1600" dirty="0"/>
              <a:t>Versioning</a:t>
            </a:r>
            <a:r>
              <a:rPr lang="en-US" sz="1600" b="0" dirty="0"/>
              <a:t>: Lab notebooks store every version of every file</a:t>
            </a:r>
          </a:p>
          <a:p>
            <a:r>
              <a:rPr lang="en-US" sz="1600" dirty="0"/>
              <a:t>Continuity</a:t>
            </a:r>
            <a:r>
              <a:rPr lang="en-US" sz="1600" b="0" dirty="0"/>
              <a:t>: Notebook data from departed researchers or students can be preserved</a:t>
            </a:r>
          </a:p>
          <a:p>
            <a:r>
              <a:rPr lang="en-US" sz="1600" dirty="0"/>
              <a:t>Sharing</a:t>
            </a:r>
            <a:r>
              <a:rPr lang="en-US" sz="1600" b="0" dirty="0"/>
              <a:t>: Data can be shared within a workgroup, a class, or with collaborators around the world. You control who can view, comment on, and record entries</a:t>
            </a:r>
          </a:p>
          <a:p>
            <a:r>
              <a:rPr lang="en-US" sz="1600" dirty="0"/>
              <a:t>Integrations</a:t>
            </a:r>
            <a:r>
              <a:rPr lang="en-US" sz="1600" b="0" dirty="0"/>
              <a:t>: Plugins and other integrations support connections to other services like </a:t>
            </a:r>
            <a:r>
              <a:rPr lang="en-US" sz="1600" b="0" dirty="0" err="1"/>
              <a:t>GitHub</a:t>
            </a:r>
            <a:r>
              <a:rPr lang="en-US" sz="1600" b="0" dirty="0"/>
              <a:t>, Google Drive</a:t>
            </a:r>
          </a:p>
          <a:p>
            <a:endParaRPr lang="en-US" dirty="0"/>
          </a:p>
          <a:p>
            <a:endParaRPr lang="en-US" dirty="0"/>
          </a:p>
        </p:txBody>
      </p:sp>
      <p:sp>
        <p:nvSpPr>
          <p:cNvPr id="6" name="Rectangle 5"/>
          <p:cNvSpPr/>
          <p:nvPr/>
        </p:nvSpPr>
        <p:spPr>
          <a:xfrm>
            <a:off x="6196263" y="3048690"/>
            <a:ext cx="5995737" cy="2600712"/>
          </a:xfrm>
          <a:prstGeom prst="rect">
            <a:avLst/>
          </a:prstGeom>
        </p:spPr>
        <p:txBody>
          <a:bodyPr wrap="square">
            <a:spAutoFit/>
          </a:bodyPr>
          <a:lstStyle/>
          <a:p>
            <a:r>
              <a:rPr lang="en-US" sz="2800" b="1" dirty="0">
                <a:gradFill>
                  <a:gsLst>
                    <a:gs pos="15000">
                      <a:schemeClr val="tx1"/>
                    </a:gs>
                    <a:gs pos="47000">
                      <a:schemeClr val="tx1"/>
                    </a:gs>
                  </a:gsLst>
                  <a:lin ang="5400000" scaled="1"/>
                </a:gradFill>
              </a:rPr>
              <a:t>Example tools</a:t>
            </a:r>
          </a:p>
          <a:p>
            <a:pPr marL="342900" indent="-342900">
              <a:spcBef>
                <a:spcPts val="600"/>
              </a:spcBef>
              <a:buFont typeface="Arial" panose="020B0604020202020204" pitchFamily="34" charset="0"/>
              <a:buChar char="•"/>
            </a:pPr>
            <a:r>
              <a:rPr lang="en-US" sz="2400" dirty="0" err="1">
                <a:gradFill>
                  <a:gsLst>
                    <a:gs pos="15000">
                      <a:schemeClr val="tx1"/>
                    </a:gs>
                    <a:gs pos="47000">
                      <a:schemeClr val="tx1"/>
                    </a:gs>
                  </a:gsLst>
                  <a:lin ang="5400000" scaled="1"/>
                </a:gradFill>
              </a:rPr>
              <a:t>LabArchives</a:t>
            </a:r>
            <a:r>
              <a:rPr lang="en-US" sz="2400" dirty="0">
                <a:gradFill>
                  <a:gsLst>
                    <a:gs pos="15000">
                      <a:schemeClr val="tx1"/>
                    </a:gs>
                    <a:gs pos="47000">
                      <a:schemeClr val="tx1"/>
                    </a:gs>
                  </a:gsLst>
                  <a:lin ang="5400000" scaled="1"/>
                </a:gradFill>
              </a:rPr>
              <a:t> </a:t>
            </a:r>
            <a:r>
              <a:rPr lang="en-US" sz="2400" dirty="0">
                <a:gradFill>
                  <a:gsLst>
                    <a:gs pos="15000">
                      <a:schemeClr val="tx1"/>
                    </a:gs>
                    <a:gs pos="47000">
                      <a:schemeClr val="tx1"/>
                    </a:gs>
                  </a:gsLst>
                  <a:lin ang="5400000" scaled="1"/>
                </a:gradFill>
                <a:hlinkClick r:id="rId3"/>
              </a:rPr>
              <a:t>http://www.labarchives.com/</a:t>
            </a:r>
            <a:endParaRPr lang="en-US" sz="2400" dirty="0">
              <a:gradFill>
                <a:gsLst>
                  <a:gs pos="15000">
                    <a:schemeClr val="tx1"/>
                  </a:gs>
                  <a:gs pos="47000">
                    <a:schemeClr val="tx1"/>
                  </a:gs>
                </a:gsLst>
                <a:lin ang="5400000" scaled="1"/>
              </a:gradFill>
            </a:endParaRPr>
          </a:p>
          <a:p>
            <a:pPr marL="342900" indent="-342900">
              <a:spcBef>
                <a:spcPts val="600"/>
              </a:spcBef>
              <a:buFont typeface="Arial" panose="020B0604020202020204" pitchFamily="34" charset="0"/>
              <a:buChar char="•"/>
            </a:pPr>
            <a:r>
              <a:rPr lang="en-US" sz="2400" dirty="0">
                <a:gradFill>
                  <a:gsLst>
                    <a:gs pos="15000">
                      <a:schemeClr val="tx1"/>
                    </a:gs>
                    <a:gs pos="47000">
                      <a:schemeClr val="tx1"/>
                    </a:gs>
                  </a:gsLst>
                  <a:lin ang="5400000" scaled="1"/>
                </a:gradFill>
              </a:rPr>
              <a:t>OSF	 </a:t>
            </a:r>
            <a:br>
              <a:rPr lang="en-US" sz="2400" dirty="0">
                <a:gradFill>
                  <a:gsLst>
                    <a:gs pos="15000">
                      <a:schemeClr val="tx1"/>
                    </a:gs>
                    <a:gs pos="47000">
                      <a:schemeClr val="tx1"/>
                    </a:gs>
                  </a:gsLst>
                  <a:lin ang="5400000" scaled="1"/>
                </a:gradFill>
              </a:rPr>
            </a:br>
            <a:r>
              <a:rPr lang="en-US" sz="2400" dirty="0">
                <a:gradFill>
                  <a:gsLst>
                    <a:gs pos="15000">
                      <a:schemeClr val="tx1"/>
                    </a:gs>
                    <a:gs pos="47000">
                      <a:schemeClr val="tx1"/>
                    </a:gs>
                  </a:gsLst>
                  <a:lin ang="5400000" scaled="1"/>
                </a:gradFill>
                <a:hlinkClick r:id="rId4"/>
              </a:rPr>
              <a:t>http://osf.io</a:t>
            </a:r>
            <a:endParaRPr lang="en-US" sz="2400" dirty="0">
              <a:gradFill>
                <a:gsLst>
                  <a:gs pos="15000">
                    <a:schemeClr val="tx1"/>
                  </a:gs>
                  <a:gs pos="47000">
                    <a:schemeClr val="tx1"/>
                  </a:gs>
                </a:gsLst>
                <a:lin ang="5400000" scaled="1"/>
              </a:gradFill>
            </a:endParaRPr>
          </a:p>
          <a:p>
            <a:pPr marL="342900" indent="-342900">
              <a:spcBef>
                <a:spcPts val="600"/>
              </a:spcBef>
              <a:buFont typeface="Arial" panose="020B0604020202020204" pitchFamily="34" charset="0"/>
              <a:buChar char="•"/>
            </a:pPr>
            <a:endParaRPr lang="en-US" sz="2400" dirty="0">
              <a:gradFill>
                <a:gsLst>
                  <a:gs pos="15000">
                    <a:schemeClr val="tx1"/>
                  </a:gs>
                  <a:gs pos="47000">
                    <a:schemeClr val="tx1"/>
                  </a:gs>
                </a:gsLst>
                <a:lin ang="5400000" scaled="1"/>
              </a:gradFill>
            </a:endParaRPr>
          </a:p>
        </p:txBody>
      </p:sp>
    </p:spTree>
    <p:extLst>
      <p:ext uri="{BB962C8B-B14F-4D97-AF65-F5344CB8AC3E}">
        <p14:creationId xmlns:p14="http://schemas.microsoft.com/office/powerpoint/2010/main" val="118758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35</a:t>
            </a:fld>
            <a:endParaRPr lang="en-US"/>
          </a:p>
        </p:txBody>
      </p:sp>
      <p:sp>
        <p:nvSpPr>
          <p:cNvPr id="3" name="Title 2"/>
          <p:cNvSpPr>
            <a:spLocks noGrp="1"/>
          </p:cNvSpPr>
          <p:nvPr>
            <p:ph type="title"/>
          </p:nvPr>
        </p:nvSpPr>
        <p:spPr>
          <a:xfrm>
            <a:off x="304800" y="209549"/>
            <a:ext cx="9468787" cy="590931"/>
          </a:xfrm>
        </p:spPr>
        <p:txBody>
          <a:bodyPr/>
          <a:lstStyle/>
          <a:p>
            <a:r>
              <a:rPr lang="en-US" dirty="0"/>
              <a:t>Data Repositories</a:t>
            </a:r>
          </a:p>
        </p:txBody>
      </p:sp>
      <p:sp>
        <p:nvSpPr>
          <p:cNvPr id="4" name="Content Placeholder 3"/>
          <p:cNvSpPr>
            <a:spLocks noGrp="1"/>
          </p:cNvSpPr>
          <p:nvPr>
            <p:ph sz="quarter" idx="20"/>
          </p:nvPr>
        </p:nvSpPr>
        <p:spPr>
          <a:xfrm>
            <a:off x="330713" y="1485900"/>
            <a:ext cx="11239500" cy="2139047"/>
          </a:xfrm>
        </p:spPr>
        <p:txBody>
          <a:bodyPr/>
          <a:lstStyle/>
          <a:p>
            <a:r>
              <a:rPr lang="en-US" b="0" dirty="0"/>
              <a:t>Data repositories offer a way to store (preserve?) your data and share it with other researchers.</a:t>
            </a:r>
          </a:p>
          <a:p>
            <a:endParaRPr lang="en-US" dirty="0"/>
          </a:p>
          <a:p>
            <a:endParaRPr lang="en-US" dirty="0"/>
          </a:p>
          <a:p>
            <a:r>
              <a:rPr lang="en-US" dirty="0"/>
              <a:t>    </a:t>
            </a:r>
          </a:p>
        </p:txBody>
      </p:sp>
      <p:sp>
        <p:nvSpPr>
          <p:cNvPr id="5" name="Content Placeholder 3"/>
          <p:cNvSpPr txBox="1">
            <a:spLocks/>
          </p:cNvSpPr>
          <p:nvPr/>
        </p:nvSpPr>
        <p:spPr>
          <a:xfrm>
            <a:off x="232907" y="2318448"/>
            <a:ext cx="6096752" cy="435196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2pPr>
            <a:lvl3pPr marL="687388" indent="-222250" algn="l" defTabSz="914400" rtl="0" eaLnBrk="1" latinLnBrk="0" hangingPunct="1">
              <a:lnSpc>
                <a:spcPct val="90000"/>
              </a:lnSpc>
              <a:spcBef>
                <a:spcPts val="1200"/>
              </a:spcBef>
              <a:spcAft>
                <a:spcPts val="1200"/>
              </a:spcAft>
              <a:buFont typeface="Arial" panose="020B0604020202020204" pitchFamily="34" charset="0"/>
              <a:buChar char="•"/>
              <a:tabLst/>
              <a:defRPr sz="2000" b="0" kern="1200">
                <a:solidFill>
                  <a:schemeClr val="tx1">
                    <a:lumMod val="75000"/>
                  </a:schemeClr>
                </a:solidFill>
                <a:latin typeface="+mn-lt"/>
                <a:ea typeface="+mn-ea"/>
                <a:cs typeface="+mn-cs"/>
              </a:defRPr>
            </a:lvl3pPr>
            <a:lvl4pPr marL="917575"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rgbClr val="000000"/>
                </a:solidFill>
                <a:latin typeface="+mn-lt"/>
                <a:ea typeface="+mn-ea"/>
                <a:cs typeface="+mn-cs"/>
              </a:defRPr>
            </a:lvl4pPr>
            <a:lvl5pPr marL="1147763"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376363" indent="-228600" algn="l" defTabSz="914400" rtl="0" eaLnBrk="1" latinLnBrk="0" hangingPunct="1">
              <a:lnSpc>
                <a:spcPct val="100000"/>
              </a:lnSpc>
              <a:spcBef>
                <a:spcPts val="500"/>
              </a:spcBef>
              <a:buFont typeface="Arial" panose="020B0604020202020204" pitchFamily="34" charset="0"/>
              <a:buChar char="•"/>
              <a:tabLst/>
              <a:defRPr sz="1800" kern="1200">
                <a:solidFill>
                  <a:schemeClr val="tx1">
                    <a:lumMod val="75000"/>
                  </a:schemeClr>
                </a:solidFill>
                <a:latin typeface="+mn-lt"/>
                <a:ea typeface="+mn-ea"/>
                <a:cs typeface="+mn-cs"/>
              </a:defRPr>
            </a:lvl6pPr>
            <a:lvl7pPr marL="461963" indent="-254000"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lumMod val="7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Domain Repositories</a:t>
            </a:r>
          </a:p>
          <a:p>
            <a:pPr marL="342900" indent="-342900">
              <a:buFont typeface="Arial"/>
              <a:buChar char="•"/>
            </a:pPr>
            <a:r>
              <a:rPr lang="en-US" sz="2000" b="0" dirty="0"/>
              <a:t>Data is stored with similar datasets (by subject, format, or both)</a:t>
            </a:r>
          </a:p>
          <a:p>
            <a:pPr marL="342900" indent="-342900">
              <a:buFont typeface="Arial"/>
              <a:buChar char="•"/>
            </a:pPr>
            <a:r>
              <a:rPr lang="en-US" sz="2000" b="0" dirty="0"/>
              <a:t>Other researchers will find your data easily</a:t>
            </a:r>
          </a:p>
          <a:p>
            <a:pPr marL="342900" indent="-342900">
              <a:buFont typeface="Arial"/>
              <a:buChar char="•"/>
            </a:pPr>
            <a:r>
              <a:rPr lang="en-US" sz="2000" b="0" dirty="0"/>
              <a:t>The repository will understand what your data needs in terms of storage, archiving, and preservation</a:t>
            </a:r>
          </a:p>
          <a:p>
            <a:pPr marL="342900" indent="-342900">
              <a:buFont typeface="Arial"/>
              <a:buChar char="•"/>
            </a:pPr>
            <a:r>
              <a:rPr lang="en-US" sz="2000" b="0" dirty="0"/>
              <a:t>Computational/online analysis tools may be available tailored to analyzing a particular kind of data</a:t>
            </a:r>
          </a:p>
          <a:p>
            <a:r>
              <a:rPr lang="en-US" sz="2000" b="0" dirty="0">
                <a:hlinkClick r:id="rId3"/>
              </a:rPr>
              <a:t>http://guides.lib.uchicago.edu/datarepositories</a:t>
            </a:r>
            <a:r>
              <a:rPr lang="en-US" sz="2000" b="0" dirty="0"/>
              <a:t> </a:t>
            </a:r>
          </a:p>
          <a:p>
            <a:r>
              <a:rPr lang="en-US" sz="2000" b="0" dirty="0">
                <a:hlinkClick r:id="rId4"/>
              </a:rPr>
              <a:t>https://www.re3data.org/</a:t>
            </a:r>
            <a:r>
              <a:rPr lang="en-US" sz="2000" b="0" dirty="0"/>
              <a:t> </a:t>
            </a:r>
          </a:p>
        </p:txBody>
      </p:sp>
      <p:sp>
        <p:nvSpPr>
          <p:cNvPr id="6" name="Rectangle 5"/>
          <p:cNvSpPr/>
          <p:nvPr/>
        </p:nvSpPr>
        <p:spPr>
          <a:xfrm>
            <a:off x="6401552" y="2390322"/>
            <a:ext cx="5995737" cy="2816156"/>
          </a:xfrm>
          <a:prstGeom prst="rect">
            <a:avLst/>
          </a:prstGeom>
        </p:spPr>
        <p:txBody>
          <a:bodyPr wrap="square">
            <a:spAutoFit/>
          </a:bodyPr>
          <a:lstStyle/>
          <a:p>
            <a:r>
              <a:rPr lang="en-US" sz="2800" b="1" dirty="0">
                <a:gradFill>
                  <a:gsLst>
                    <a:gs pos="15000">
                      <a:schemeClr val="tx1"/>
                    </a:gs>
                    <a:gs pos="47000">
                      <a:schemeClr val="tx1"/>
                    </a:gs>
                  </a:gsLst>
                  <a:lin ang="5400000" scaled="1"/>
                </a:gradFill>
              </a:rPr>
              <a:t>Institutional Repository</a:t>
            </a:r>
          </a:p>
          <a:p>
            <a:pPr marL="342900" indent="-342900">
              <a:buFont typeface="Arial" panose="020B0604020202020204" pitchFamily="34" charset="0"/>
              <a:buChar char="•"/>
            </a:pPr>
            <a:r>
              <a:rPr lang="en-US" sz="2400" dirty="0"/>
              <a:t>Linked to the institution</a:t>
            </a:r>
          </a:p>
          <a:p>
            <a:pPr marL="342900" indent="-342900">
              <a:buFont typeface="Arial" panose="020B0604020202020204" pitchFamily="34" charset="0"/>
              <a:buChar char="•"/>
            </a:pPr>
            <a:r>
              <a:rPr lang="en-US" sz="2400" dirty="0"/>
              <a:t>You can put all your datasets together (and collocate them with publications)</a:t>
            </a:r>
          </a:p>
          <a:p>
            <a:pPr marL="342900" indent="-342900">
              <a:buFont typeface="Arial" panose="020B0604020202020204" pitchFamily="34" charset="0"/>
              <a:buChar char="•"/>
            </a:pPr>
            <a:r>
              <a:rPr lang="en-US" sz="2000" dirty="0">
                <a:hlinkClick r:id="rId5"/>
              </a:rPr>
              <a:t>http://Knowledge.UChicago.edu</a:t>
            </a:r>
            <a:r>
              <a:rPr lang="en-US" sz="2000" dirty="0"/>
              <a:t>  </a:t>
            </a:r>
          </a:p>
          <a:p>
            <a:pPr marL="342900" indent="-342900">
              <a:spcBef>
                <a:spcPts val="600"/>
              </a:spcBef>
              <a:buFont typeface="Arial" panose="020B0604020202020204" pitchFamily="34" charset="0"/>
              <a:buChar char="•"/>
            </a:pPr>
            <a:endParaRPr lang="en-US" sz="2400" dirty="0">
              <a:gradFill>
                <a:gsLst>
                  <a:gs pos="15000">
                    <a:schemeClr val="tx1"/>
                  </a:gs>
                  <a:gs pos="47000">
                    <a:schemeClr val="tx1"/>
                  </a:gs>
                </a:gsLst>
                <a:lin ang="5400000" scaled="1"/>
              </a:gradFill>
            </a:endParaRPr>
          </a:p>
        </p:txBody>
      </p:sp>
    </p:spTree>
    <p:extLst>
      <p:ext uri="{BB962C8B-B14F-4D97-AF65-F5344CB8AC3E}">
        <p14:creationId xmlns:p14="http://schemas.microsoft.com/office/powerpoint/2010/main" val="3768438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36</a:t>
            </a:fld>
            <a:endParaRPr lang="en-US"/>
          </a:p>
        </p:txBody>
      </p:sp>
      <p:sp>
        <p:nvSpPr>
          <p:cNvPr id="3" name="Title 2"/>
          <p:cNvSpPr>
            <a:spLocks noGrp="1"/>
          </p:cNvSpPr>
          <p:nvPr>
            <p:ph type="title"/>
          </p:nvPr>
        </p:nvSpPr>
        <p:spPr>
          <a:xfrm>
            <a:off x="304800" y="209549"/>
            <a:ext cx="9468787" cy="590931"/>
          </a:xfrm>
        </p:spPr>
        <p:txBody>
          <a:bodyPr/>
          <a:lstStyle/>
          <a:p>
            <a:r>
              <a:rPr lang="en-US" dirty="0"/>
              <a:t>Data Management Plans</a:t>
            </a:r>
          </a:p>
        </p:txBody>
      </p:sp>
      <p:sp>
        <p:nvSpPr>
          <p:cNvPr id="4" name="Content Placeholder 3"/>
          <p:cNvSpPr>
            <a:spLocks noGrp="1"/>
          </p:cNvSpPr>
          <p:nvPr>
            <p:ph sz="quarter" idx="20"/>
          </p:nvPr>
        </p:nvSpPr>
        <p:spPr>
          <a:xfrm>
            <a:off x="330713" y="1485900"/>
            <a:ext cx="11239500" cy="2139047"/>
          </a:xfrm>
        </p:spPr>
        <p:txBody>
          <a:bodyPr/>
          <a:lstStyle/>
          <a:p>
            <a:r>
              <a:rPr lang="en-US" b="0" dirty="0"/>
              <a:t>Most federal funding agencies require a Data Management Plan (DMP) as part of your grant submission</a:t>
            </a:r>
          </a:p>
          <a:p>
            <a:endParaRPr lang="en-US" dirty="0"/>
          </a:p>
          <a:p>
            <a:endParaRPr lang="en-US" dirty="0"/>
          </a:p>
          <a:p>
            <a:r>
              <a:rPr lang="en-US" dirty="0"/>
              <a:t>    </a:t>
            </a:r>
          </a:p>
        </p:txBody>
      </p:sp>
      <p:sp>
        <p:nvSpPr>
          <p:cNvPr id="6" name="Rectangle 5"/>
          <p:cNvSpPr/>
          <p:nvPr/>
        </p:nvSpPr>
        <p:spPr>
          <a:xfrm>
            <a:off x="330714" y="2390322"/>
            <a:ext cx="12066576" cy="2677656"/>
          </a:xfrm>
          <a:prstGeom prst="rect">
            <a:avLst/>
          </a:prstGeom>
        </p:spPr>
        <p:txBody>
          <a:bodyPr wrap="square">
            <a:spAutoFit/>
          </a:bodyPr>
          <a:lstStyle/>
          <a:p>
            <a:r>
              <a:rPr lang="en-US" sz="2800" b="1" dirty="0">
                <a:gradFill>
                  <a:gsLst>
                    <a:gs pos="15000">
                      <a:schemeClr val="tx1"/>
                    </a:gs>
                    <a:gs pos="47000">
                      <a:schemeClr val="tx1"/>
                    </a:gs>
                  </a:gsLst>
                  <a:lin ang="5400000" scaled="1"/>
                </a:gradFill>
              </a:rPr>
              <a:t>DMP Tool</a:t>
            </a:r>
          </a:p>
          <a:p>
            <a:pPr marL="342900" indent="-342900">
              <a:spcBef>
                <a:spcPts val="600"/>
              </a:spcBef>
              <a:buFont typeface="Arial" panose="020B0604020202020204" pitchFamily="34" charset="0"/>
              <a:buChar char="•"/>
            </a:pPr>
            <a:r>
              <a:rPr lang="en-US" sz="2400" dirty="0">
                <a:gradFill>
                  <a:gsLst>
                    <a:gs pos="15000">
                      <a:schemeClr val="tx1"/>
                    </a:gs>
                    <a:gs pos="47000">
                      <a:schemeClr val="tx1"/>
                    </a:gs>
                  </a:gsLst>
                  <a:lin ang="5400000" scaled="1"/>
                </a:gradFill>
              </a:rPr>
              <a:t>Templates for all the major funding agencies</a:t>
            </a:r>
          </a:p>
          <a:p>
            <a:pPr marL="342900" indent="-342900">
              <a:spcBef>
                <a:spcPts val="600"/>
              </a:spcBef>
              <a:buFont typeface="Arial" panose="020B0604020202020204" pitchFamily="34" charset="0"/>
              <a:buChar char="•"/>
            </a:pPr>
            <a:r>
              <a:rPr lang="en-US" sz="2400" dirty="0">
                <a:gradFill>
                  <a:gsLst>
                    <a:gs pos="15000">
                      <a:schemeClr val="tx1"/>
                    </a:gs>
                    <a:gs pos="47000">
                      <a:schemeClr val="tx1"/>
                    </a:gs>
                  </a:gsLst>
                  <a:lin ang="5400000" scaled="1"/>
                </a:gradFill>
              </a:rPr>
              <a:t>General guidance, links to helpful information, and issues to consider as you write your DMP</a:t>
            </a:r>
          </a:p>
          <a:p>
            <a:pPr marL="342900" indent="-342900">
              <a:spcBef>
                <a:spcPts val="600"/>
              </a:spcBef>
              <a:buFont typeface="Arial" panose="020B0604020202020204" pitchFamily="34" charset="0"/>
              <a:buChar char="•"/>
            </a:pPr>
            <a:r>
              <a:rPr lang="en-US" sz="2400" dirty="0">
                <a:gradFill>
                  <a:gsLst>
                    <a:gs pos="15000">
                      <a:schemeClr val="tx1"/>
                    </a:gs>
                    <a:gs pos="47000">
                      <a:schemeClr val="tx1"/>
                    </a:gs>
                  </a:gsLst>
                  <a:lin ang="5400000" scaled="1"/>
                </a:gradFill>
                <a:hlinkClick r:id="rId3"/>
              </a:rPr>
              <a:t>https://dmptool.org/</a:t>
            </a:r>
            <a:r>
              <a:rPr lang="en-US" sz="2400" dirty="0">
                <a:gradFill>
                  <a:gsLst>
                    <a:gs pos="15000">
                      <a:schemeClr val="tx1"/>
                    </a:gs>
                    <a:gs pos="47000">
                      <a:schemeClr val="tx1"/>
                    </a:gs>
                  </a:gsLst>
                  <a:lin ang="5400000" scaled="1"/>
                </a:gradFill>
              </a:rPr>
              <a:t> </a:t>
            </a:r>
          </a:p>
          <a:p>
            <a:pPr marL="342900" indent="-342900">
              <a:spcBef>
                <a:spcPts val="600"/>
              </a:spcBef>
              <a:buFont typeface="Arial" panose="020B0604020202020204" pitchFamily="34" charset="0"/>
              <a:buChar char="•"/>
            </a:pPr>
            <a:r>
              <a:rPr lang="en-US" sz="2400" dirty="0">
                <a:gradFill>
                  <a:gsLst>
                    <a:gs pos="15000">
                      <a:schemeClr val="tx1"/>
                    </a:gs>
                    <a:gs pos="47000">
                      <a:schemeClr val="tx1"/>
                    </a:gs>
                  </a:gsLst>
                  <a:lin ang="5400000" scaled="1"/>
                </a:gradFill>
              </a:rPr>
              <a:t>Sign in with Shibboleth</a:t>
            </a:r>
          </a:p>
        </p:txBody>
      </p:sp>
    </p:spTree>
    <p:extLst>
      <p:ext uri="{BB962C8B-B14F-4D97-AF65-F5344CB8AC3E}">
        <p14:creationId xmlns:p14="http://schemas.microsoft.com/office/powerpoint/2010/main" val="3308859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244" y="104931"/>
            <a:ext cx="4083304" cy="1357295"/>
          </a:xfrm>
        </p:spPr>
        <p:txBody>
          <a:bodyPr anchor="t" anchorCtr="0">
            <a:noAutofit/>
          </a:bodyPr>
          <a:lstStyle/>
          <a:p>
            <a:r>
              <a:rPr lang="en-US" dirty="0"/>
              <a:t>Slides &amp;</a:t>
            </a:r>
            <a:br>
              <a:rPr lang="en-US" dirty="0"/>
            </a:br>
            <a:r>
              <a:rPr lang="en-US" dirty="0"/>
              <a:t>Contact</a:t>
            </a:r>
          </a:p>
        </p:txBody>
      </p:sp>
      <p:sp>
        <p:nvSpPr>
          <p:cNvPr id="3" name="Slide Number Placeholder 2"/>
          <p:cNvSpPr>
            <a:spLocks noGrp="1"/>
          </p:cNvSpPr>
          <p:nvPr>
            <p:ph type="sldNum" sz="quarter" idx="4"/>
          </p:nvPr>
        </p:nvSpPr>
        <p:spPr/>
        <p:txBody>
          <a:bodyPr/>
          <a:lstStyle/>
          <a:p>
            <a:fld id="{4997E989-D798-4C62-8E93-3D2D613C2488}" type="slidenum">
              <a:rPr lang="en-US" smtClean="0"/>
              <a:pPr/>
              <a:t>37</a:t>
            </a:fld>
            <a:endParaRPr lang="en-US"/>
          </a:p>
        </p:txBody>
      </p:sp>
      <p:sp>
        <p:nvSpPr>
          <p:cNvPr id="4" name="Content Placeholder 3"/>
          <p:cNvSpPr>
            <a:spLocks noGrp="1"/>
          </p:cNvSpPr>
          <p:nvPr>
            <p:ph idx="4294967295"/>
          </p:nvPr>
        </p:nvSpPr>
        <p:spPr>
          <a:xfrm>
            <a:off x="793461" y="2975549"/>
            <a:ext cx="11136836" cy="646331"/>
          </a:xfrm>
        </p:spPr>
        <p:txBody>
          <a:bodyPr/>
          <a:lstStyle/>
          <a:p>
            <a:r>
              <a:rPr lang="en-US" sz="2000" b="0" dirty="0">
                <a:solidFill>
                  <a:schemeClr val="tx1">
                    <a:lumMod val="75000"/>
                  </a:schemeClr>
                </a:solidFill>
                <a:latin typeface="+mn-lt"/>
              </a:rPr>
              <a:t>Presentation available in </a:t>
            </a:r>
            <a:r>
              <a:rPr lang="en-US" sz="2000" b="0" dirty="0" err="1">
                <a:solidFill>
                  <a:schemeClr val="tx1">
                    <a:lumMod val="75000"/>
                  </a:schemeClr>
                </a:solidFill>
                <a:latin typeface="+mn-lt"/>
              </a:rPr>
              <a:t>Knowledge@UChicago</a:t>
            </a:r>
            <a:br>
              <a:rPr lang="en-US" sz="2000" b="0" dirty="0">
                <a:solidFill>
                  <a:schemeClr val="tx1">
                    <a:lumMod val="75000"/>
                  </a:schemeClr>
                </a:solidFill>
                <a:latin typeface="+mn-lt"/>
              </a:rPr>
            </a:br>
            <a:r>
              <a:rPr lang="en-US" sz="2000" dirty="0">
                <a:hlinkClick r:id="rId3"/>
              </a:rPr>
              <a:t>http://hdl.handle.net/11417/1068</a:t>
            </a:r>
            <a:endParaRPr lang="en-US" sz="2000" b="0" dirty="0">
              <a:solidFill>
                <a:schemeClr val="tx1">
                  <a:lumMod val="75000"/>
                </a:schemeClr>
              </a:solidFill>
              <a:latin typeface="+mn-lt"/>
            </a:endParaRPr>
          </a:p>
        </p:txBody>
      </p:sp>
      <p:sp>
        <p:nvSpPr>
          <p:cNvPr id="5" name="TextBox 4">
            <a:extLst>
              <a:ext uri="{FF2B5EF4-FFF2-40B4-BE49-F238E27FC236}">
                <a16:creationId xmlns:a16="http://schemas.microsoft.com/office/drawing/2014/main" id="{C27F2A4E-F6E6-F546-AB76-5502B243CC35}"/>
              </a:ext>
            </a:extLst>
          </p:cNvPr>
          <p:cNvSpPr txBox="1"/>
          <p:nvPr/>
        </p:nvSpPr>
        <p:spPr>
          <a:xfrm>
            <a:off x="950495" y="4319337"/>
            <a:ext cx="3315331" cy="923330"/>
          </a:xfrm>
          <a:prstGeom prst="rect">
            <a:avLst/>
          </a:prstGeom>
          <a:noFill/>
        </p:spPr>
        <p:txBody>
          <a:bodyPr wrap="none" rtlCol="0">
            <a:spAutoFit/>
          </a:bodyPr>
          <a:lstStyle/>
          <a:p>
            <a:r>
              <a:rPr lang="en-US" dirty="0"/>
              <a:t>Elisabeth Long</a:t>
            </a:r>
          </a:p>
          <a:p>
            <a:r>
              <a:rPr lang="en-US" dirty="0">
                <a:hlinkClick r:id="rId4"/>
              </a:rPr>
              <a:t>elong@uchicago.edu</a:t>
            </a:r>
            <a:br>
              <a:rPr lang="en-US" dirty="0"/>
            </a:br>
            <a:r>
              <a:rPr lang="en-US" dirty="0">
                <a:hlinkClick r:id="rId5"/>
              </a:rPr>
              <a:t>knowledge@uchicago.edu</a:t>
            </a:r>
            <a:r>
              <a:rPr lang="en-US" dirty="0"/>
              <a:t> </a:t>
            </a:r>
          </a:p>
        </p:txBody>
      </p:sp>
    </p:spTree>
    <p:extLst>
      <p:ext uri="{BB962C8B-B14F-4D97-AF65-F5344CB8AC3E}">
        <p14:creationId xmlns:p14="http://schemas.microsoft.com/office/powerpoint/2010/main" val="100595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571750" y="4300750"/>
            <a:ext cx="9391650" cy="385550"/>
          </a:xfrm>
        </p:spPr>
        <p:txBody>
          <a:bodyPr/>
          <a:lstStyle/>
          <a:p>
            <a:r>
              <a:rPr lang="en-US" sz="2400" dirty="0"/>
              <a:t>—Sherlock Holmes </a:t>
            </a:r>
            <a:r>
              <a:rPr lang="en-US" sz="2400" b="0" dirty="0"/>
              <a:t>A Study in Scarlett” (Arthur Conan Doyle)</a:t>
            </a:r>
          </a:p>
        </p:txBody>
      </p:sp>
      <p:sp>
        <p:nvSpPr>
          <p:cNvPr id="18" name="Text Placeholder 17"/>
          <p:cNvSpPr>
            <a:spLocks noGrp="1"/>
          </p:cNvSpPr>
          <p:nvPr>
            <p:ph type="body" sz="quarter" idx="13"/>
          </p:nvPr>
        </p:nvSpPr>
        <p:spPr/>
        <p:txBody>
          <a:bodyPr>
            <a:spAutoFit/>
          </a:bodyPr>
          <a:lstStyle/>
          <a:p>
            <a:pPr>
              <a:lnSpc>
                <a:spcPct val="150000"/>
              </a:lnSpc>
            </a:pPr>
            <a:r>
              <a:rPr lang="en-US" sz="4000" b="1" dirty="0"/>
              <a:t>“</a:t>
            </a:r>
            <a:r>
              <a:rPr lang="en-US" sz="4000" dirty="0"/>
              <a:t>It is a capital mistake to theorize before one has data.” </a:t>
            </a:r>
          </a:p>
        </p:txBody>
      </p:sp>
      <p:sp>
        <p:nvSpPr>
          <p:cNvPr id="2" name="Slide Number Placeholder 1"/>
          <p:cNvSpPr>
            <a:spLocks noGrp="1"/>
          </p:cNvSpPr>
          <p:nvPr>
            <p:ph type="sldNum" sz="quarter" idx="4"/>
          </p:nvPr>
        </p:nvSpPr>
        <p:spPr>
          <a:prstGeom prst="rect">
            <a:avLst/>
          </a:prstGeom>
        </p:spPr>
        <p:txBody>
          <a:bodyPr/>
          <a:lstStyle/>
          <a:p>
            <a:fld id="{5AE1514C-5E56-4738-A1FF-4B1CFD2A3E36}" type="slidenum">
              <a:rPr lang="en-US" smtClean="0"/>
              <a:pPr/>
              <a:t>4</a:t>
            </a:fld>
            <a:endParaRPr lang="en-US"/>
          </a:p>
        </p:txBody>
      </p:sp>
    </p:spTree>
    <p:extLst>
      <p:ext uri="{BB962C8B-B14F-4D97-AF65-F5344CB8AC3E}">
        <p14:creationId xmlns:p14="http://schemas.microsoft.com/office/powerpoint/2010/main" val="237610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sz="2400" dirty="0"/>
              <a:t>—Elisabeth Long </a:t>
            </a:r>
            <a:r>
              <a:rPr lang="en-US" sz="2400" b="0" dirty="0"/>
              <a:t>University of Chicago Library</a:t>
            </a:r>
          </a:p>
        </p:txBody>
      </p:sp>
      <p:sp>
        <p:nvSpPr>
          <p:cNvPr id="18" name="Text Placeholder 17"/>
          <p:cNvSpPr>
            <a:spLocks noGrp="1"/>
          </p:cNvSpPr>
          <p:nvPr>
            <p:ph type="body" sz="quarter" idx="13"/>
          </p:nvPr>
        </p:nvSpPr>
        <p:spPr>
          <a:xfrm>
            <a:off x="304800" y="1552037"/>
            <a:ext cx="11658600" cy="1938992"/>
          </a:xfrm>
        </p:spPr>
        <p:txBody>
          <a:bodyPr>
            <a:spAutoFit/>
          </a:bodyPr>
          <a:lstStyle/>
          <a:p>
            <a:pPr>
              <a:lnSpc>
                <a:spcPct val="150000"/>
              </a:lnSpc>
            </a:pPr>
            <a:r>
              <a:rPr lang="en-US" sz="4000" b="1" dirty="0"/>
              <a:t>“</a:t>
            </a:r>
            <a:r>
              <a:rPr lang="en-US" sz="4000" dirty="0"/>
              <a:t>It is a capital mistake to theorize based on poorly managed data.” </a:t>
            </a:r>
          </a:p>
        </p:txBody>
      </p:sp>
      <p:sp>
        <p:nvSpPr>
          <p:cNvPr id="2" name="Slide Number Placeholder 1"/>
          <p:cNvSpPr>
            <a:spLocks noGrp="1"/>
          </p:cNvSpPr>
          <p:nvPr>
            <p:ph type="sldNum" sz="quarter" idx="4"/>
          </p:nvPr>
        </p:nvSpPr>
        <p:spPr>
          <a:prstGeom prst="rect">
            <a:avLst/>
          </a:prstGeom>
        </p:spPr>
        <p:txBody>
          <a:bodyPr/>
          <a:lstStyle/>
          <a:p>
            <a:fld id="{5AE1514C-5E56-4738-A1FF-4B1CFD2A3E36}" type="slidenum">
              <a:rPr lang="en-US" smtClean="0"/>
              <a:pPr/>
              <a:t>5</a:t>
            </a:fld>
            <a:endParaRPr lang="en-US"/>
          </a:p>
        </p:txBody>
      </p:sp>
    </p:spTree>
    <p:extLst>
      <p:ext uri="{BB962C8B-B14F-4D97-AF65-F5344CB8AC3E}">
        <p14:creationId xmlns:p14="http://schemas.microsoft.com/office/powerpoint/2010/main" val="1023505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180614" y="2310022"/>
            <a:ext cx="3870285" cy="4318105"/>
          </a:xfrm>
        </p:spPr>
        <p:txBody>
          <a:bodyPr/>
          <a:lstStyle/>
          <a:p>
            <a:pPr algn="ctr">
              <a:spcAft>
                <a:spcPts val="1200"/>
              </a:spcAft>
            </a:pPr>
            <a:r>
              <a:rPr lang="en-US" dirty="0">
                <a:solidFill>
                  <a:schemeClr val="tx2"/>
                </a:solidFill>
              </a:rPr>
              <a:t>Convenience/Efficiency</a:t>
            </a:r>
          </a:p>
          <a:p>
            <a:pPr lvl="1" algn="l">
              <a:lnSpc>
                <a:spcPct val="100000"/>
              </a:lnSpc>
            </a:pPr>
            <a:r>
              <a:rPr lang="en-US" sz="1800" dirty="0"/>
              <a:t>Do you have the full citation for the article you want to reference?</a:t>
            </a:r>
          </a:p>
          <a:p>
            <a:pPr lvl="1" algn="l">
              <a:lnSpc>
                <a:spcPct val="100000"/>
              </a:lnSpc>
            </a:pPr>
            <a:r>
              <a:rPr lang="en-US" sz="1800" dirty="0">
                <a:solidFill>
                  <a:schemeClr val="tx1"/>
                </a:solidFill>
              </a:rPr>
              <a:t>Can you identify which is the latest version of your paper/data? Have you created a new version </a:t>
            </a:r>
            <a:r>
              <a:rPr lang="en-US" sz="1800" dirty="0"/>
              <a:t>since you last shared it with your lab partner?</a:t>
            </a:r>
            <a:endParaRPr lang="en-US" sz="1800" dirty="0">
              <a:solidFill>
                <a:schemeClr val="tx1"/>
              </a:solidFill>
            </a:endParaRPr>
          </a:p>
          <a:p>
            <a:pPr lvl="1" algn="l">
              <a:lnSpc>
                <a:spcPct val="100000"/>
              </a:lnSpc>
            </a:pPr>
            <a:r>
              <a:rPr lang="en-US" sz="1800" dirty="0"/>
              <a:t>Do you even know what folder to look in? let alone which cloud storage system?</a:t>
            </a:r>
            <a:endParaRPr lang="en-US" sz="1800" dirty="0">
              <a:solidFill>
                <a:schemeClr val="tx1"/>
              </a:solidFill>
            </a:endParaRPr>
          </a:p>
        </p:txBody>
      </p:sp>
      <p:sp>
        <p:nvSpPr>
          <p:cNvPr id="42" name="Slide Number Placeholder 41"/>
          <p:cNvSpPr>
            <a:spLocks noGrp="1"/>
          </p:cNvSpPr>
          <p:nvPr>
            <p:ph type="sldNum" sz="quarter" idx="4"/>
          </p:nvPr>
        </p:nvSpPr>
        <p:spPr/>
        <p:txBody>
          <a:bodyPr/>
          <a:lstStyle/>
          <a:p>
            <a:fld id="{5AE1514C-5E56-4738-A1FF-4B1CFD2A3E36}" type="slidenum">
              <a:rPr lang="en-US" smtClean="0"/>
              <a:t>6</a:t>
            </a:fld>
            <a:endParaRPr lang="en-US"/>
          </a:p>
        </p:txBody>
      </p:sp>
      <p:sp>
        <p:nvSpPr>
          <p:cNvPr id="12" name="Content Placeholder 10"/>
          <p:cNvSpPr>
            <a:spLocks noGrp="1"/>
          </p:cNvSpPr>
          <p:nvPr>
            <p:ph idx="17"/>
          </p:nvPr>
        </p:nvSpPr>
        <p:spPr>
          <a:xfrm>
            <a:off x="269344" y="2310022"/>
            <a:ext cx="3714704" cy="4046236"/>
          </a:xfrm>
        </p:spPr>
        <p:txBody>
          <a:bodyPr/>
          <a:lstStyle/>
          <a:p>
            <a:pPr algn="ctr">
              <a:spcAft>
                <a:spcPts val="1200"/>
              </a:spcAft>
            </a:pPr>
            <a:r>
              <a:rPr lang="en-US" dirty="0">
                <a:solidFill>
                  <a:schemeClr val="tx2"/>
                </a:solidFill>
              </a:rPr>
              <a:t>Rigor &amp; Reproducibility</a:t>
            </a:r>
          </a:p>
          <a:p>
            <a:pPr lvl="1" algn="l">
              <a:lnSpc>
                <a:spcPct val="100000"/>
              </a:lnSpc>
            </a:pPr>
            <a:r>
              <a:rPr lang="en-US" sz="1800" dirty="0">
                <a:solidFill>
                  <a:schemeClr val="tx1"/>
                </a:solidFill>
              </a:rPr>
              <a:t>Could you produce your data if somebody asked for it?</a:t>
            </a:r>
          </a:p>
          <a:p>
            <a:pPr lvl="1" algn="l">
              <a:lnSpc>
                <a:spcPct val="100000"/>
              </a:lnSpc>
            </a:pPr>
            <a:r>
              <a:rPr lang="en-US" sz="1800" dirty="0"/>
              <a:t>Have you kept meticulous records on how you conducted your experiment?</a:t>
            </a:r>
          </a:p>
          <a:p>
            <a:pPr lvl="1" algn="l">
              <a:lnSpc>
                <a:spcPct val="100000"/>
              </a:lnSpc>
            </a:pPr>
            <a:r>
              <a:rPr lang="en-US" sz="1800" dirty="0">
                <a:solidFill>
                  <a:schemeClr val="tx1"/>
                </a:solidFill>
              </a:rPr>
              <a:t>Do you know who owns the data? Who can access it?</a:t>
            </a:r>
          </a:p>
          <a:p>
            <a:pPr lvl="1" algn="l">
              <a:lnSpc>
                <a:spcPct val="100000"/>
              </a:lnSpc>
            </a:pPr>
            <a:r>
              <a:rPr lang="en-US" sz="1800" dirty="0"/>
              <a:t>Does it contain sensitive information?</a:t>
            </a:r>
            <a:endParaRPr lang="en-US" sz="1800" dirty="0">
              <a:solidFill>
                <a:schemeClr val="tx1"/>
              </a:solidFill>
            </a:endParaRPr>
          </a:p>
        </p:txBody>
      </p:sp>
      <p:sp>
        <p:nvSpPr>
          <p:cNvPr id="18" name="Content Placeholder 17"/>
          <p:cNvSpPr>
            <a:spLocks noGrp="1"/>
          </p:cNvSpPr>
          <p:nvPr>
            <p:ph idx="18"/>
          </p:nvPr>
        </p:nvSpPr>
        <p:spPr>
          <a:xfrm>
            <a:off x="8215593" y="2310022"/>
            <a:ext cx="3714704" cy="4046236"/>
          </a:xfrm>
        </p:spPr>
        <p:txBody>
          <a:bodyPr/>
          <a:lstStyle/>
          <a:p>
            <a:pPr algn="ctr">
              <a:spcAft>
                <a:spcPts val="1200"/>
              </a:spcAft>
            </a:pPr>
            <a:r>
              <a:rPr lang="en-US" dirty="0">
                <a:solidFill>
                  <a:schemeClr val="tx2"/>
                </a:solidFill>
              </a:rPr>
              <a:t>Impact &amp; Recognition</a:t>
            </a:r>
          </a:p>
          <a:p>
            <a:pPr lvl="1" algn="l">
              <a:lnSpc>
                <a:spcPct val="100000"/>
              </a:lnSpc>
            </a:pPr>
            <a:r>
              <a:rPr lang="en-US" sz="1800" dirty="0">
                <a:solidFill>
                  <a:schemeClr val="tx1"/>
                </a:solidFill>
              </a:rPr>
              <a:t>Making your research easy to cite leads to more citations</a:t>
            </a:r>
          </a:p>
          <a:p>
            <a:pPr lvl="1" algn="l">
              <a:lnSpc>
                <a:spcPct val="100000"/>
              </a:lnSpc>
            </a:pPr>
            <a:r>
              <a:rPr lang="en-US" sz="1800" dirty="0"/>
              <a:t>Shared data is used data</a:t>
            </a:r>
          </a:p>
          <a:p>
            <a:pPr lvl="1" algn="l">
              <a:lnSpc>
                <a:spcPct val="100000"/>
              </a:lnSpc>
            </a:pPr>
            <a:r>
              <a:rPr lang="en-US" sz="1800" dirty="0"/>
              <a:t>Good data management plans (DMPs) are required by most major funding agencies</a:t>
            </a:r>
          </a:p>
          <a:p>
            <a:pPr lvl="1" algn="l">
              <a:lnSpc>
                <a:spcPct val="100000"/>
              </a:lnSpc>
            </a:pPr>
            <a:r>
              <a:rPr lang="en-US" sz="1800" dirty="0">
                <a:solidFill>
                  <a:schemeClr val="tx1"/>
                </a:solidFill>
              </a:rPr>
              <a:t>Sharing research/data increases collaboration opportunities</a:t>
            </a:r>
          </a:p>
        </p:txBody>
      </p:sp>
      <p:sp>
        <p:nvSpPr>
          <p:cNvPr id="14" name="Title 1"/>
          <p:cNvSpPr>
            <a:spLocks noGrp="1"/>
          </p:cNvSpPr>
          <p:nvPr>
            <p:ph type="title"/>
          </p:nvPr>
        </p:nvSpPr>
        <p:spPr/>
        <p:txBody>
          <a:bodyPr/>
          <a:lstStyle/>
          <a:p>
            <a:r>
              <a:rPr lang="en-US" dirty="0"/>
              <a:t>Why Manage &amp; Share Your Data?</a:t>
            </a:r>
          </a:p>
        </p:txBody>
      </p:sp>
      <p:sp>
        <p:nvSpPr>
          <p:cNvPr id="9" name="Rectangle 8"/>
          <p:cNvSpPr/>
          <p:nvPr/>
        </p:nvSpPr>
        <p:spPr>
          <a:xfrm>
            <a:off x="4375511" y="2841739"/>
            <a:ext cx="33832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386838" y="2841739"/>
            <a:ext cx="33832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5056" y="2841739"/>
            <a:ext cx="33832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7168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8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8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8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8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8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8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8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8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 calcmode="lin" valueType="num">
                                      <p:cBhvr additive="base">
                                        <p:cTn id="23" dur="8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4" dur="800" fill="hold"/>
                                        <p:tgtEl>
                                          <p:spTgt spid="12">
                                            <p:txEl>
                                              <p:pRg st="4" end="4"/>
                                            </p:txEl>
                                          </p:spTgt>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63" presetClass="path" presetSubtype="0" accel="50000" decel="50000" fill="hold" grpId="1" nodeType="withEffect">
                                  <p:stCondLst>
                                    <p:cond delay="0"/>
                                  </p:stCondLst>
                                  <p:childTnLst>
                                    <p:animMotion origin="layout" path="M -0.13932 -7.40741E-7 L 1.04167E-6 -7.40741E-7 " pathEditMode="relative" rAng="0" ptsTypes="AA">
                                      <p:cBhvr>
                                        <p:cTn id="28" dur="500" fill="hold"/>
                                        <p:tgtEl>
                                          <p:spTgt spid="13"/>
                                        </p:tgtEl>
                                        <p:attrNameLst>
                                          <p:attrName>ppt_x</p:attrName>
                                          <p:attrName>ppt_y</p:attrName>
                                        </p:attrNameLst>
                                      </p:cBhvr>
                                      <p:rCtr x="6966" y="0"/>
                                    </p:animMotion>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8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4" dur="800" fill="hold"/>
                                        <p:tgtEl>
                                          <p:spTgt spid="11">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additive="base">
                                        <p:cTn id="37" dur="8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8" dur="800" fill="hold"/>
                                        <p:tgtEl>
                                          <p:spTgt spid="11">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 calcmode="lin" valueType="num">
                                      <p:cBhvr additive="base">
                                        <p:cTn id="41" dur="8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2" dur="800" fill="hold"/>
                                        <p:tgtEl>
                                          <p:spTgt spid="11">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 calcmode="lin" valueType="num">
                                      <p:cBhvr additive="base">
                                        <p:cTn id="45" dur="8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6" dur="800" fill="hold"/>
                                        <p:tgtEl>
                                          <p:spTgt spid="11">
                                            <p:txEl>
                                              <p:pRg st="3" end="3"/>
                                            </p:txEl>
                                          </p:spTgt>
                                        </p:tgtEl>
                                        <p:attrNameLst>
                                          <p:attrName>ppt_y</p:attrName>
                                        </p:attrNameLst>
                                      </p:cBhvr>
                                      <p:tavLst>
                                        <p:tav tm="0">
                                          <p:val>
                                            <p:strVal val="1+#ppt_h/2"/>
                                          </p:val>
                                        </p:tav>
                                        <p:tav tm="100000">
                                          <p:val>
                                            <p:strVal val="#ppt_y"/>
                                          </p:val>
                                        </p:tav>
                                      </p:tavLst>
                                    </p:anim>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63" presetClass="path" presetSubtype="0" accel="50000" decel="50000" fill="hold" grpId="1" nodeType="withEffect">
                                  <p:stCondLst>
                                    <p:cond delay="0"/>
                                  </p:stCondLst>
                                  <p:childTnLst>
                                    <p:animMotion origin="layout" path="M -0.13933 -7.40741E-7 L 3.95833E-6 -7.40741E-7 " pathEditMode="relative" rAng="0" ptsTypes="AA">
                                      <p:cBhvr>
                                        <p:cTn id="50" dur="500" fill="hold"/>
                                        <p:tgtEl>
                                          <p:spTgt spid="9"/>
                                        </p:tgtEl>
                                        <p:attrNameLst>
                                          <p:attrName>ppt_x</p:attrName>
                                          <p:attrName>ppt_y</p:attrName>
                                        </p:attrNameLst>
                                      </p:cBhvr>
                                      <p:rCtr x="6966" y="0"/>
                                    </p:animMotion>
                                  </p:childTnLst>
                                </p:cTn>
                              </p:par>
                            </p:childTnLst>
                          </p:cTn>
                        </p:par>
                      </p:childTnLst>
                    </p:cTn>
                  </p:par>
                  <p:par>
                    <p:cTn id="51" fill="hold">
                      <p:stCondLst>
                        <p:cond delay="indefinite"/>
                      </p:stCondLst>
                      <p:childTnLst>
                        <p:par>
                          <p:cTn id="52" fill="hold">
                            <p:stCondLst>
                              <p:cond delay="0"/>
                            </p:stCondLst>
                            <p:childTnLst>
                              <p:par>
                                <p:cTn id="53" presetID="2" presetClass="entr" presetSubtype="4" decel="100000" fill="hold" grpId="0"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 calcmode="lin" valueType="num">
                                      <p:cBhvr additive="base">
                                        <p:cTn id="55" dur="8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6" dur="800" fill="hold"/>
                                        <p:tgtEl>
                                          <p:spTgt spid="18">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0"/>
                                  </p:stCondLst>
                                  <p:childTnLst>
                                    <p:set>
                                      <p:cBhvr>
                                        <p:cTn id="58" dur="1" fill="hold">
                                          <p:stCondLst>
                                            <p:cond delay="0"/>
                                          </p:stCondLst>
                                        </p:cTn>
                                        <p:tgtEl>
                                          <p:spTgt spid="18">
                                            <p:txEl>
                                              <p:pRg st="1" end="1"/>
                                            </p:txEl>
                                          </p:spTgt>
                                        </p:tgtEl>
                                        <p:attrNameLst>
                                          <p:attrName>style.visibility</p:attrName>
                                        </p:attrNameLst>
                                      </p:cBhvr>
                                      <p:to>
                                        <p:strVal val="visible"/>
                                      </p:to>
                                    </p:set>
                                    <p:anim calcmode="lin" valueType="num">
                                      <p:cBhvr additive="base">
                                        <p:cTn id="59" dur="8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60" dur="800" fill="hold"/>
                                        <p:tgtEl>
                                          <p:spTgt spid="18">
                                            <p:txEl>
                                              <p:pRg st="1" end="1"/>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0"/>
                                  </p:stCondLst>
                                  <p:childTnLst>
                                    <p:set>
                                      <p:cBhvr>
                                        <p:cTn id="62" dur="1" fill="hold">
                                          <p:stCondLst>
                                            <p:cond delay="0"/>
                                          </p:stCondLst>
                                        </p:cTn>
                                        <p:tgtEl>
                                          <p:spTgt spid="18">
                                            <p:txEl>
                                              <p:pRg st="2" end="2"/>
                                            </p:txEl>
                                          </p:spTgt>
                                        </p:tgtEl>
                                        <p:attrNameLst>
                                          <p:attrName>style.visibility</p:attrName>
                                        </p:attrNameLst>
                                      </p:cBhvr>
                                      <p:to>
                                        <p:strVal val="visible"/>
                                      </p:to>
                                    </p:set>
                                    <p:anim calcmode="lin" valueType="num">
                                      <p:cBhvr additive="base">
                                        <p:cTn id="63" dur="8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64" dur="800" fill="hold"/>
                                        <p:tgtEl>
                                          <p:spTgt spid="18">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0"/>
                                  </p:stCondLst>
                                  <p:childTnLst>
                                    <p:set>
                                      <p:cBhvr>
                                        <p:cTn id="66" dur="1" fill="hold">
                                          <p:stCondLst>
                                            <p:cond delay="0"/>
                                          </p:stCondLst>
                                        </p:cTn>
                                        <p:tgtEl>
                                          <p:spTgt spid="18">
                                            <p:txEl>
                                              <p:pRg st="3" end="3"/>
                                            </p:txEl>
                                          </p:spTgt>
                                        </p:tgtEl>
                                        <p:attrNameLst>
                                          <p:attrName>style.visibility</p:attrName>
                                        </p:attrNameLst>
                                      </p:cBhvr>
                                      <p:to>
                                        <p:strVal val="visible"/>
                                      </p:to>
                                    </p:set>
                                    <p:anim calcmode="lin" valueType="num">
                                      <p:cBhvr additive="base">
                                        <p:cTn id="67" dur="8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68" dur="800" fill="hold"/>
                                        <p:tgtEl>
                                          <p:spTgt spid="18">
                                            <p:txEl>
                                              <p:pRg st="3" end="3"/>
                                            </p:txEl>
                                          </p:spTgt>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8">
                                            <p:txEl>
                                              <p:pRg st="4" end="4"/>
                                            </p:txEl>
                                          </p:spTgt>
                                        </p:tgtEl>
                                        <p:attrNameLst>
                                          <p:attrName>style.visibility</p:attrName>
                                        </p:attrNameLst>
                                      </p:cBhvr>
                                      <p:to>
                                        <p:strVal val="visible"/>
                                      </p:to>
                                    </p:set>
                                    <p:anim calcmode="lin" valueType="num">
                                      <p:cBhvr additive="base">
                                        <p:cTn id="71" dur="8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72" dur="800" fill="hold"/>
                                        <p:tgtEl>
                                          <p:spTgt spid="18">
                                            <p:txEl>
                                              <p:pRg st="4" end="4"/>
                                            </p:txEl>
                                          </p:spTgt>
                                        </p:tgtEl>
                                        <p:attrNameLst>
                                          <p:attrName>ppt_y</p:attrName>
                                        </p:attrNameLst>
                                      </p:cBhvr>
                                      <p:tavLst>
                                        <p:tav tm="0">
                                          <p:val>
                                            <p:strVal val="1+#ppt_h/2"/>
                                          </p:val>
                                        </p:tav>
                                        <p:tav tm="100000">
                                          <p:val>
                                            <p:strVal val="#ppt_y"/>
                                          </p:val>
                                        </p:tav>
                                      </p:tavLst>
                                    </p:anim>
                                  </p:childTnLst>
                                </p:cTn>
                              </p:par>
                              <p:par>
                                <p:cTn id="73" presetID="1"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63" presetClass="path" presetSubtype="0" accel="50000" decel="50000" fill="hold" grpId="1" nodeType="withEffect">
                                  <p:stCondLst>
                                    <p:cond delay="0"/>
                                  </p:stCondLst>
                                  <p:childTnLst>
                                    <p:animMotion origin="layout" path="M -0.13932 -7.40741E-7 L -2.5E-6 -7.40741E-7 " pathEditMode="relative" rAng="0" ptsTypes="AA">
                                      <p:cBhvr>
                                        <p:cTn id="76" dur="500" fill="hold"/>
                                        <p:tgtEl>
                                          <p:spTgt spid="15"/>
                                        </p:tgtEl>
                                        <p:attrNameLst>
                                          <p:attrName>ppt_x</p:attrName>
                                          <p:attrName>ppt_y</p:attrName>
                                        </p:attrNameLst>
                                      </p:cBhvr>
                                      <p:rCtr x="69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uiExpand="1" build="p"/>
      <p:bldP spid="18" grpId="0" uiExpand="1" build="p"/>
      <p:bldP spid="9" grpId="0" animBg="1"/>
      <p:bldP spid="9" grpId="1" animBg="1"/>
      <p:bldP spid="15" grpId="0" animBg="1"/>
      <p:bldP spid="15"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83" y="2123780"/>
            <a:ext cx="11660405" cy="625641"/>
          </a:xfrm>
        </p:spPr>
        <p:txBody>
          <a:bodyPr/>
          <a:lstStyle/>
          <a:p>
            <a:pPr marL="0" indent="0"/>
            <a:r>
              <a:rPr lang="en-US" dirty="0"/>
              <a:t>How to Manage &amp; Share Your Data</a:t>
            </a:r>
          </a:p>
        </p:txBody>
      </p:sp>
      <p:sp>
        <p:nvSpPr>
          <p:cNvPr id="3" name="Text Placeholder 2"/>
          <p:cNvSpPr>
            <a:spLocks noGrp="1"/>
          </p:cNvSpPr>
          <p:nvPr>
            <p:ph type="body" sz="quarter" idx="13"/>
          </p:nvPr>
        </p:nvSpPr>
        <p:spPr/>
        <p:txBody>
          <a:bodyPr/>
          <a:lstStyle/>
          <a:p>
            <a:r>
              <a:rPr lang="en-US" dirty="0"/>
              <a:t>Understanding best practices and when different tasks happen</a:t>
            </a:r>
          </a:p>
        </p:txBody>
      </p:sp>
      <p:sp>
        <p:nvSpPr>
          <p:cNvPr id="4" name="Slide Number Placeholder 3"/>
          <p:cNvSpPr>
            <a:spLocks noGrp="1"/>
          </p:cNvSpPr>
          <p:nvPr>
            <p:ph type="sldNum" sz="quarter" idx="15"/>
          </p:nvPr>
        </p:nvSpPr>
        <p:spPr/>
        <p:txBody>
          <a:bodyPr/>
          <a:lstStyle/>
          <a:p>
            <a:fld id="{4997E989-D798-4C62-8E93-3D2D613C2488}" type="slidenum">
              <a:rPr lang="en-US" smtClean="0"/>
              <a:pPr/>
              <a:t>7</a:t>
            </a:fld>
            <a:endParaRPr lang="en-US" dirty="0"/>
          </a:p>
        </p:txBody>
      </p:sp>
    </p:spTree>
    <p:extLst>
      <p:ext uri="{BB962C8B-B14F-4D97-AF65-F5344CB8AC3E}">
        <p14:creationId xmlns:p14="http://schemas.microsoft.com/office/powerpoint/2010/main" val="600624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8</a:t>
            </a:fld>
            <a:endParaRPr lang="en-US"/>
          </a:p>
        </p:txBody>
      </p:sp>
      <p:sp>
        <p:nvSpPr>
          <p:cNvPr id="3" name="Title 2"/>
          <p:cNvSpPr>
            <a:spLocks noGrp="1"/>
          </p:cNvSpPr>
          <p:nvPr>
            <p:ph type="title"/>
          </p:nvPr>
        </p:nvSpPr>
        <p:spPr/>
        <p:txBody>
          <a:bodyPr/>
          <a:lstStyle/>
          <a:p>
            <a:r>
              <a:rPr lang="en-US" dirty="0"/>
              <a:t>What is Research Data?</a:t>
            </a:r>
          </a:p>
        </p:txBody>
      </p:sp>
      <p:sp>
        <p:nvSpPr>
          <p:cNvPr id="5" name="Content Placeholder 22"/>
          <p:cNvSpPr txBox="1">
            <a:spLocks/>
          </p:cNvSpPr>
          <p:nvPr/>
        </p:nvSpPr>
        <p:spPr>
          <a:xfrm>
            <a:off x="554038" y="1176702"/>
            <a:ext cx="4745037" cy="470974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2pPr>
            <a:lvl3pPr marL="687388" indent="-222250" algn="l" defTabSz="914400" rtl="0" eaLnBrk="1" latinLnBrk="0" hangingPunct="1">
              <a:lnSpc>
                <a:spcPct val="90000"/>
              </a:lnSpc>
              <a:spcBef>
                <a:spcPts val="1200"/>
              </a:spcBef>
              <a:spcAft>
                <a:spcPts val="1200"/>
              </a:spcAft>
              <a:buFont typeface="Arial" panose="020B0604020202020204" pitchFamily="34" charset="0"/>
              <a:buChar char="•"/>
              <a:tabLst/>
              <a:defRPr sz="2000" b="0" kern="1200">
                <a:solidFill>
                  <a:schemeClr val="tx1">
                    <a:lumMod val="75000"/>
                  </a:schemeClr>
                </a:solidFill>
                <a:latin typeface="+mn-lt"/>
                <a:ea typeface="+mn-ea"/>
                <a:cs typeface="+mn-cs"/>
              </a:defRPr>
            </a:lvl3pPr>
            <a:lvl4pPr marL="917575"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rgbClr val="000000"/>
                </a:solidFill>
                <a:latin typeface="+mn-lt"/>
                <a:ea typeface="+mn-ea"/>
                <a:cs typeface="+mn-cs"/>
              </a:defRPr>
            </a:lvl4pPr>
            <a:lvl5pPr marL="1147763"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376363" indent="-228600" algn="l" defTabSz="914400" rtl="0" eaLnBrk="1" latinLnBrk="0" hangingPunct="1">
              <a:lnSpc>
                <a:spcPct val="100000"/>
              </a:lnSpc>
              <a:spcBef>
                <a:spcPts val="500"/>
              </a:spcBef>
              <a:buFont typeface="Arial" panose="020B0604020202020204" pitchFamily="34" charset="0"/>
              <a:buChar char="•"/>
              <a:tabLst/>
              <a:defRPr sz="1800" kern="1200">
                <a:solidFill>
                  <a:schemeClr val="tx1">
                    <a:lumMod val="75000"/>
                  </a:schemeClr>
                </a:solidFill>
                <a:latin typeface="+mn-lt"/>
                <a:ea typeface="+mn-ea"/>
                <a:cs typeface="+mn-cs"/>
              </a:defRPr>
            </a:lvl6pPr>
            <a:lvl7pPr marL="461963" indent="-254000"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lumMod val="7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2000" dirty="0">
                <a:solidFill>
                  <a:schemeClr val="tx1"/>
                </a:solidFill>
              </a:rPr>
              <a:t>Data produced/collected in the course of conducting research</a:t>
            </a:r>
          </a:p>
          <a:p>
            <a:pPr marL="285750" indent="-285750">
              <a:buFont typeface="Arial" charset="0"/>
              <a:buChar char="•"/>
            </a:pPr>
            <a:r>
              <a:rPr lang="en-US" sz="2000" b="0" dirty="0">
                <a:solidFill>
                  <a:schemeClr val="bg1">
                    <a:lumMod val="50000"/>
                  </a:schemeClr>
                </a:solidFill>
              </a:rPr>
              <a:t>Tangible data</a:t>
            </a:r>
          </a:p>
          <a:p>
            <a:pPr marL="628650" lvl="1" indent="-285750">
              <a:buFont typeface="Arial" charset="0"/>
              <a:buChar char="•"/>
            </a:pPr>
            <a:r>
              <a:rPr lang="en-US" sz="1800" dirty="0">
                <a:solidFill>
                  <a:schemeClr val="bg1">
                    <a:lumMod val="50000"/>
                  </a:schemeClr>
                </a:solidFill>
              </a:rPr>
              <a:t>Raw data generated from instruments</a:t>
            </a:r>
          </a:p>
          <a:p>
            <a:pPr marL="628650" lvl="1" indent="-285750">
              <a:buFont typeface="Arial" charset="0"/>
              <a:buChar char="•"/>
            </a:pPr>
            <a:r>
              <a:rPr lang="en-US" sz="1800" dirty="0">
                <a:solidFill>
                  <a:schemeClr val="bg1">
                    <a:lumMod val="50000"/>
                  </a:schemeClr>
                </a:solidFill>
              </a:rPr>
              <a:t>Questionnaires, transcripts, test responses</a:t>
            </a:r>
          </a:p>
          <a:p>
            <a:pPr marL="628650" lvl="1" indent="-285750">
              <a:buFont typeface="Arial" charset="0"/>
              <a:buChar char="•"/>
            </a:pPr>
            <a:r>
              <a:rPr lang="en-US" sz="1800" dirty="0">
                <a:solidFill>
                  <a:schemeClr val="bg1">
                    <a:lumMod val="50000"/>
                  </a:schemeClr>
                </a:solidFill>
              </a:rPr>
              <a:t>Protein or gene sequences</a:t>
            </a:r>
          </a:p>
          <a:p>
            <a:pPr marL="628650" lvl="1" indent="-285750">
              <a:buFont typeface="Arial" charset="0"/>
              <a:buChar char="•"/>
            </a:pPr>
            <a:r>
              <a:rPr lang="en-US" sz="1800" dirty="0">
                <a:solidFill>
                  <a:schemeClr val="bg1">
                    <a:lumMod val="50000"/>
                  </a:schemeClr>
                </a:solidFill>
              </a:rPr>
              <a:t>Slides, specimens, samples</a:t>
            </a:r>
          </a:p>
          <a:p>
            <a:pPr marL="628650" lvl="1" indent="-285750">
              <a:buFont typeface="Arial" charset="0"/>
              <a:buChar char="•"/>
            </a:pPr>
            <a:r>
              <a:rPr lang="en-US" sz="1800" dirty="0">
                <a:solidFill>
                  <a:schemeClr val="bg1">
                    <a:lumMod val="50000"/>
                  </a:schemeClr>
                </a:solidFill>
              </a:rPr>
              <a:t>Spectra</a:t>
            </a:r>
          </a:p>
          <a:p>
            <a:pPr marL="285750" indent="-285750">
              <a:buFont typeface="Arial" charset="0"/>
              <a:buChar char="•"/>
            </a:pPr>
            <a:r>
              <a:rPr lang="en-US" sz="2000" b="0" dirty="0">
                <a:solidFill>
                  <a:schemeClr val="bg1">
                    <a:lumMod val="50000"/>
                  </a:schemeClr>
                </a:solidFill>
              </a:rPr>
              <a:t>Intangible data</a:t>
            </a:r>
          </a:p>
          <a:p>
            <a:pPr marL="628650" lvl="1" indent="-285750">
              <a:buFont typeface="Arial" charset="0"/>
              <a:buChar char="•"/>
            </a:pPr>
            <a:r>
              <a:rPr lang="en-US" sz="1800" dirty="0">
                <a:solidFill>
                  <a:schemeClr val="bg1">
                    <a:lumMod val="50000"/>
                  </a:schemeClr>
                </a:solidFill>
              </a:rPr>
              <a:t>Statistics</a:t>
            </a:r>
          </a:p>
          <a:p>
            <a:pPr marL="628650" lvl="1" indent="-285750">
              <a:buFont typeface="Arial" charset="0"/>
              <a:buChar char="•"/>
            </a:pPr>
            <a:r>
              <a:rPr lang="en-US" sz="1800" dirty="0">
                <a:solidFill>
                  <a:schemeClr val="bg1">
                    <a:lumMod val="50000"/>
                  </a:schemeClr>
                </a:solidFill>
              </a:rPr>
              <a:t>Findings</a:t>
            </a:r>
          </a:p>
          <a:p>
            <a:pPr marL="628650" lvl="1" indent="-285750">
              <a:buFont typeface="Arial" charset="0"/>
              <a:buChar char="•"/>
            </a:pPr>
            <a:r>
              <a:rPr lang="en-US" sz="1800" dirty="0">
                <a:solidFill>
                  <a:schemeClr val="bg1">
                    <a:lumMod val="50000"/>
                  </a:schemeClr>
                </a:solidFill>
              </a:rPr>
              <a:t>Formula</a:t>
            </a:r>
          </a:p>
          <a:p>
            <a:pPr marL="285750" indent="-285750">
              <a:buFont typeface="Arial" charset="0"/>
              <a:buChar char="•"/>
            </a:pPr>
            <a:endParaRPr lang="en-US" dirty="0"/>
          </a:p>
        </p:txBody>
      </p:sp>
      <p:sp>
        <p:nvSpPr>
          <p:cNvPr id="6" name="Content Placeholder 26"/>
          <p:cNvSpPr txBox="1">
            <a:spLocks/>
          </p:cNvSpPr>
          <p:nvPr/>
        </p:nvSpPr>
        <p:spPr>
          <a:xfrm>
            <a:off x="6290274" y="1176703"/>
            <a:ext cx="5139726" cy="22180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2pPr>
            <a:lvl3pPr marL="687388" indent="-222250" algn="l" defTabSz="914400" rtl="0" eaLnBrk="1" latinLnBrk="0" hangingPunct="1">
              <a:lnSpc>
                <a:spcPct val="90000"/>
              </a:lnSpc>
              <a:spcBef>
                <a:spcPts val="1200"/>
              </a:spcBef>
              <a:spcAft>
                <a:spcPts val="1200"/>
              </a:spcAft>
              <a:buFont typeface="Arial" panose="020B0604020202020204" pitchFamily="34" charset="0"/>
              <a:buChar char="•"/>
              <a:tabLst/>
              <a:defRPr sz="2000" b="0" kern="1200">
                <a:solidFill>
                  <a:schemeClr val="tx1">
                    <a:lumMod val="75000"/>
                  </a:schemeClr>
                </a:solidFill>
                <a:latin typeface="+mn-lt"/>
                <a:ea typeface="+mn-ea"/>
                <a:cs typeface="+mn-cs"/>
              </a:defRPr>
            </a:lvl3pPr>
            <a:lvl4pPr marL="917575"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rgbClr val="000000"/>
                </a:solidFill>
                <a:latin typeface="+mn-lt"/>
                <a:ea typeface="+mn-ea"/>
                <a:cs typeface="+mn-cs"/>
              </a:defRPr>
            </a:lvl4pPr>
            <a:lvl5pPr marL="1147763"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376363" indent="-228600" algn="l" defTabSz="914400" rtl="0" eaLnBrk="1" latinLnBrk="0" hangingPunct="1">
              <a:lnSpc>
                <a:spcPct val="100000"/>
              </a:lnSpc>
              <a:spcBef>
                <a:spcPts val="500"/>
              </a:spcBef>
              <a:buFont typeface="Arial" panose="020B0604020202020204" pitchFamily="34" charset="0"/>
              <a:buChar char="•"/>
              <a:tabLst/>
              <a:defRPr sz="1800" kern="1200">
                <a:solidFill>
                  <a:schemeClr val="tx1">
                    <a:lumMod val="75000"/>
                  </a:schemeClr>
                </a:solidFill>
                <a:latin typeface="+mn-lt"/>
                <a:ea typeface="+mn-ea"/>
                <a:cs typeface="+mn-cs"/>
              </a:defRPr>
            </a:lvl6pPr>
            <a:lvl7pPr marL="461963" indent="-254000"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lumMod val="7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2000" dirty="0">
                <a:solidFill>
                  <a:schemeClr val="tx1"/>
                </a:solidFill>
              </a:rPr>
              <a:t>Processes followed and manipulations performed during research</a:t>
            </a:r>
          </a:p>
          <a:p>
            <a:pPr marL="285750" indent="-285750">
              <a:buFont typeface="Arial" charset="0"/>
              <a:buChar char="•"/>
            </a:pPr>
            <a:r>
              <a:rPr lang="en-US" sz="2000" b="0" dirty="0">
                <a:solidFill>
                  <a:schemeClr val="bg1">
                    <a:lumMod val="50000"/>
                  </a:schemeClr>
                </a:solidFill>
              </a:rPr>
              <a:t>Code, algorithms, scripts</a:t>
            </a:r>
          </a:p>
          <a:p>
            <a:pPr marL="285750" indent="-285750">
              <a:buFont typeface="Arial" charset="0"/>
              <a:buChar char="•"/>
            </a:pPr>
            <a:r>
              <a:rPr lang="en-US" sz="2000" b="0" dirty="0">
                <a:solidFill>
                  <a:schemeClr val="bg1">
                    <a:lumMod val="50000"/>
                  </a:schemeClr>
                </a:solidFill>
              </a:rPr>
              <a:t>Protocols, SOPs, Methodologies</a:t>
            </a:r>
          </a:p>
          <a:p>
            <a:pPr marL="285750" indent="-285750">
              <a:buFont typeface="Arial" charset="0"/>
              <a:buChar char="•"/>
            </a:pPr>
            <a:r>
              <a:rPr lang="en-US" sz="2000" b="0" dirty="0">
                <a:solidFill>
                  <a:schemeClr val="bg1">
                    <a:lumMod val="50000"/>
                  </a:schemeClr>
                </a:solidFill>
              </a:rPr>
              <a:t>Laboratory notebooks, field notebooks, diaries</a:t>
            </a:r>
          </a:p>
          <a:p>
            <a:pPr marL="285750" indent="-285750">
              <a:buFont typeface="Arial" charset="0"/>
              <a:buChar char="•"/>
            </a:pPr>
            <a:endParaRPr lang="en-US" sz="1800" b="0" dirty="0">
              <a:solidFill>
                <a:schemeClr val="tx1">
                  <a:lumMod val="75000"/>
                </a:schemeClr>
              </a:solidFill>
            </a:endParaRPr>
          </a:p>
          <a:p>
            <a:pPr marL="285750" indent="-285750">
              <a:buFont typeface="Arial" charset="0"/>
              <a:buChar char="•"/>
            </a:pPr>
            <a:endParaRPr lang="en-US" sz="1800" dirty="0"/>
          </a:p>
        </p:txBody>
      </p:sp>
      <p:sp>
        <p:nvSpPr>
          <p:cNvPr id="7" name="Content Placeholder 26"/>
          <p:cNvSpPr txBox="1">
            <a:spLocks/>
          </p:cNvSpPr>
          <p:nvPr/>
        </p:nvSpPr>
        <p:spPr>
          <a:xfrm>
            <a:off x="6290274" y="3672882"/>
            <a:ext cx="4745037" cy="1895904"/>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2pPr>
            <a:lvl3pPr marL="687388" indent="-222250" algn="l" defTabSz="914400" rtl="0" eaLnBrk="1" latinLnBrk="0" hangingPunct="1">
              <a:lnSpc>
                <a:spcPct val="90000"/>
              </a:lnSpc>
              <a:spcBef>
                <a:spcPts val="1200"/>
              </a:spcBef>
              <a:spcAft>
                <a:spcPts val="1200"/>
              </a:spcAft>
              <a:buFont typeface="Arial" panose="020B0604020202020204" pitchFamily="34" charset="0"/>
              <a:buChar char="•"/>
              <a:tabLst/>
              <a:defRPr sz="2000" b="0" kern="1200">
                <a:solidFill>
                  <a:schemeClr val="tx1">
                    <a:lumMod val="75000"/>
                  </a:schemeClr>
                </a:solidFill>
                <a:latin typeface="+mn-lt"/>
                <a:ea typeface="+mn-ea"/>
                <a:cs typeface="+mn-cs"/>
              </a:defRPr>
            </a:lvl3pPr>
            <a:lvl4pPr marL="917575"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rgbClr val="000000"/>
                </a:solidFill>
                <a:latin typeface="+mn-lt"/>
                <a:ea typeface="+mn-ea"/>
                <a:cs typeface="+mn-cs"/>
              </a:defRPr>
            </a:lvl4pPr>
            <a:lvl5pPr marL="1147763" indent="-230188"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n-lt"/>
                <a:ea typeface="+mn-ea"/>
                <a:cs typeface="+mn-cs"/>
              </a:defRPr>
            </a:lvl5pPr>
            <a:lvl6pPr marL="1376363" indent="-228600" algn="l" defTabSz="914400" rtl="0" eaLnBrk="1" latinLnBrk="0" hangingPunct="1">
              <a:lnSpc>
                <a:spcPct val="100000"/>
              </a:lnSpc>
              <a:spcBef>
                <a:spcPts val="500"/>
              </a:spcBef>
              <a:buFont typeface="Arial" panose="020B0604020202020204" pitchFamily="34" charset="0"/>
              <a:buChar char="•"/>
              <a:tabLst/>
              <a:defRPr sz="1800" kern="1200">
                <a:solidFill>
                  <a:schemeClr val="tx1">
                    <a:lumMod val="75000"/>
                  </a:schemeClr>
                </a:solidFill>
                <a:latin typeface="+mn-lt"/>
                <a:ea typeface="+mn-ea"/>
                <a:cs typeface="+mn-cs"/>
              </a:defRPr>
            </a:lvl6pPr>
            <a:lvl7pPr marL="461963" indent="-254000"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lumMod val="7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2000" dirty="0">
                <a:solidFill>
                  <a:schemeClr val="tx1"/>
                </a:solidFill>
              </a:rPr>
              <a:t>Information used to contextualized your research</a:t>
            </a:r>
          </a:p>
          <a:p>
            <a:pPr marL="285750" indent="-285750">
              <a:buFont typeface="Arial" charset="0"/>
              <a:buChar char="•"/>
            </a:pPr>
            <a:r>
              <a:rPr lang="en-US" sz="2000" b="0" dirty="0">
                <a:solidFill>
                  <a:schemeClr val="bg1">
                    <a:lumMod val="50000"/>
                  </a:schemeClr>
                </a:solidFill>
              </a:rPr>
              <a:t>Journal articles/book chapters</a:t>
            </a:r>
          </a:p>
          <a:p>
            <a:pPr marL="285750" indent="-285750">
              <a:buFont typeface="Arial" charset="0"/>
              <a:buChar char="•"/>
            </a:pPr>
            <a:r>
              <a:rPr lang="en-US" sz="2000" b="0" dirty="0">
                <a:solidFill>
                  <a:schemeClr val="bg1">
                    <a:lumMod val="50000"/>
                  </a:schemeClr>
                </a:solidFill>
              </a:rPr>
              <a:t>Other researcher’s data</a:t>
            </a:r>
          </a:p>
          <a:p>
            <a:pPr marL="285750" indent="-285750">
              <a:buFont typeface="Arial" charset="0"/>
              <a:buChar char="•"/>
            </a:pPr>
            <a:endParaRPr lang="en-US" sz="1800" dirty="0"/>
          </a:p>
        </p:txBody>
      </p:sp>
      <p:sp>
        <p:nvSpPr>
          <p:cNvPr id="8" name="TextBox 7"/>
          <p:cNvSpPr txBox="1"/>
          <p:nvPr/>
        </p:nvSpPr>
        <p:spPr>
          <a:xfrm>
            <a:off x="3810000" y="5471519"/>
            <a:ext cx="7620000" cy="923330"/>
          </a:xfrm>
          <a:prstGeom prst="rect">
            <a:avLst/>
          </a:prstGeom>
          <a:noFill/>
        </p:spPr>
        <p:txBody>
          <a:bodyPr wrap="square" rtlCol="0">
            <a:spAutoFit/>
          </a:bodyPr>
          <a:lstStyle/>
          <a:p>
            <a:r>
              <a:rPr lang="en-US" b="1" dirty="0">
                <a:solidFill>
                  <a:schemeClr val="accent1">
                    <a:lumMod val="75000"/>
                  </a:schemeClr>
                </a:solidFill>
              </a:rPr>
              <a:t>Note</a:t>
            </a:r>
            <a:r>
              <a:rPr lang="en-US" dirty="0">
                <a:solidFill>
                  <a:schemeClr val="accent1">
                    <a:lumMod val="75000"/>
                  </a:schemeClr>
                </a:solidFill>
              </a:rPr>
              <a:t>: The definition of data depends on the context – if a grant agency requires you to share your data – you will want to know what they define as data. It may not include all of the above. </a:t>
            </a:r>
          </a:p>
        </p:txBody>
      </p:sp>
    </p:spTree>
    <p:extLst>
      <p:ext uri="{BB962C8B-B14F-4D97-AF65-F5344CB8AC3E}">
        <p14:creationId xmlns:p14="http://schemas.microsoft.com/office/powerpoint/2010/main" val="165894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997E989-D798-4C62-8E93-3D2D613C2488}" type="slidenum">
              <a:rPr lang="en-US" smtClean="0"/>
              <a:pPr/>
              <a:t>9</a:t>
            </a:fld>
            <a:endParaRPr lang="en-US"/>
          </a:p>
        </p:txBody>
      </p:sp>
      <p:sp>
        <p:nvSpPr>
          <p:cNvPr id="3" name="Title 2"/>
          <p:cNvSpPr>
            <a:spLocks noGrp="1"/>
          </p:cNvSpPr>
          <p:nvPr>
            <p:ph type="title"/>
          </p:nvPr>
        </p:nvSpPr>
        <p:spPr/>
        <p:txBody>
          <a:bodyPr/>
          <a:lstStyle/>
          <a:p>
            <a:r>
              <a:rPr lang="en-US" dirty="0"/>
              <a:t>The Research Data Lifecycle</a:t>
            </a:r>
          </a:p>
        </p:txBody>
      </p:sp>
      <p:sp>
        <p:nvSpPr>
          <p:cNvPr id="5" name="Content Placeholder 4"/>
          <p:cNvSpPr>
            <a:spLocks noGrp="1"/>
          </p:cNvSpPr>
          <p:nvPr>
            <p:ph sz="quarter" idx="20"/>
          </p:nvPr>
        </p:nvSpPr>
        <p:spPr>
          <a:xfrm>
            <a:off x="7196607" y="1912387"/>
            <a:ext cx="4471987" cy="3507627"/>
          </a:xfrm>
        </p:spPr>
        <p:txBody>
          <a:bodyPr/>
          <a:lstStyle/>
          <a:p>
            <a:pPr>
              <a:lnSpc>
                <a:spcPct val="100000"/>
              </a:lnSpc>
            </a:pPr>
            <a:r>
              <a:rPr lang="en-US" b="0" dirty="0">
                <a:solidFill>
                  <a:srgbClr val="000000"/>
                </a:solidFill>
              </a:rPr>
              <a:t>Data management is the process of </a:t>
            </a:r>
            <a:r>
              <a:rPr lang="en-US" b="0" dirty="0">
                <a:solidFill>
                  <a:srgbClr val="800000"/>
                </a:solidFill>
              </a:rPr>
              <a:t>controlling the information generated </a:t>
            </a:r>
            <a:r>
              <a:rPr lang="en-US" b="0" dirty="0">
                <a:solidFill>
                  <a:srgbClr val="000000"/>
                </a:solidFill>
              </a:rPr>
              <a:t>during a research project and includes the active management and curation of data </a:t>
            </a:r>
            <a:r>
              <a:rPr lang="en-US" b="0" dirty="0">
                <a:solidFill>
                  <a:srgbClr val="800000"/>
                </a:solidFill>
              </a:rPr>
              <a:t>over the lifecycle </a:t>
            </a:r>
            <a:r>
              <a:rPr lang="en-US" b="0" dirty="0">
                <a:solidFill>
                  <a:srgbClr val="000000"/>
                </a:solidFill>
              </a:rPr>
              <a:t>of scholarly research</a:t>
            </a:r>
          </a:p>
          <a:p>
            <a:endParaRPr lang="en-US" dirty="0"/>
          </a:p>
        </p:txBody>
      </p:sp>
      <p:graphicFrame>
        <p:nvGraphicFramePr>
          <p:cNvPr id="9" name="Content Placeholder 4"/>
          <p:cNvGraphicFramePr>
            <a:graphicFrameLocks noGrp="1"/>
          </p:cNvGraphicFramePr>
          <p:nvPr>
            <p:ph type="pic" sz="quarter" idx="10"/>
            <p:extLst>
              <p:ext uri="{D42A27DB-BD31-4B8C-83A1-F6EECF244321}">
                <p14:modId xmlns:p14="http://schemas.microsoft.com/office/powerpoint/2010/main" val="1013513321"/>
              </p:ext>
            </p:extLst>
          </p:nvPr>
        </p:nvGraphicFramePr>
        <p:xfrm>
          <a:off x="813753" y="1180825"/>
          <a:ext cx="5629910" cy="511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63257"/>
      </p:ext>
    </p:extLst>
  </p:cSld>
  <p:clrMapOvr>
    <a:masterClrMapping/>
  </p:clrMapOvr>
</p:sld>
</file>

<file path=ppt/theme/theme1.xml><?xml version="1.0" encoding="utf-8"?>
<a:theme xmlns:a="http://schemas.openxmlformats.org/drawingml/2006/main" name="Storybuilding Neal Creative">
  <a:themeElements>
    <a:clrScheme name="Custom 5">
      <a:dk1>
        <a:srgbClr val="5E5E5E"/>
      </a:dk1>
      <a:lt1>
        <a:srgbClr val="FFFFFF"/>
      </a:lt1>
      <a:dk2>
        <a:srgbClr val="767676"/>
      </a:dk2>
      <a:lt2>
        <a:srgbClr val="FFFFFF"/>
      </a:lt2>
      <a:accent1>
        <a:srgbClr val="8F3830"/>
      </a:accent1>
      <a:accent2>
        <a:srgbClr val="8A9D45"/>
      </a:accent2>
      <a:accent3>
        <a:srgbClr val="715663"/>
      </a:accent3>
      <a:accent4>
        <a:srgbClr val="CC8214"/>
      </a:accent4>
      <a:accent5>
        <a:srgbClr val="155F83"/>
      </a:accent5>
      <a:accent6>
        <a:srgbClr val="B1746F"/>
      </a:accent6>
      <a:hlink>
        <a:srgbClr val="155F83"/>
      </a:hlink>
      <a:folHlink>
        <a:srgbClr val="0F415C"/>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10578</TotalTime>
  <Words>3703</Words>
  <Application>Microsoft Macintosh PowerPoint</Application>
  <PresentationFormat>Widescreen</PresentationFormat>
  <Paragraphs>622</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Arial Black</vt:lpstr>
      <vt:lpstr>Calibri</vt:lpstr>
      <vt:lpstr>Century</vt:lpstr>
      <vt:lpstr>Century Gothic</vt:lpstr>
      <vt:lpstr>Poppins</vt:lpstr>
      <vt:lpstr>Segoe UI</vt:lpstr>
      <vt:lpstr>Segoe UI Black</vt:lpstr>
      <vt:lpstr>Segoe UI Semibold</vt:lpstr>
      <vt:lpstr>Segoe UI Semilight</vt:lpstr>
      <vt:lpstr>Storybuilding Neal Creative</vt:lpstr>
      <vt:lpstr>Good Data Management</vt:lpstr>
      <vt:lpstr>About me</vt:lpstr>
      <vt:lpstr>What we will cover today</vt:lpstr>
      <vt:lpstr>PowerPoint Presentation</vt:lpstr>
      <vt:lpstr>PowerPoint Presentation</vt:lpstr>
      <vt:lpstr>Why Manage &amp; Share Your Data?</vt:lpstr>
      <vt:lpstr>How to Manage &amp; Share Your Data</vt:lpstr>
      <vt:lpstr>What is Research Data?</vt:lpstr>
      <vt:lpstr>The Research Data Lifecycle</vt:lpstr>
      <vt:lpstr>The Research Data Lifecycle</vt:lpstr>
      <vt:lpstr>The Research Data Lifecycle</vt:lpstr>
      <vt:lpstr>The Research Data Lifecycle</vt:lpstr>
      <vt:lpstr>The Research Data Lifecycle</vt:lpstr>
      <vt:lpstr>The Research Data Lifecycle</vt:lpstr>
      <vt:lpstr>Data Management Best Practices</vt:lpstr>
      <vt:lpstr>Planning for Data Production and Storage</vt:lpstr>
      <vt:lpstr>Data Storage/Backup</vt:lpstr>
      <vt:lpstr>UChicago Cloud Storage Options</vt:lpstr>
      <vt:lpstr>Data Production: File Formats</vt:lpstr>
      <vt:lpstr>Data Organization &amp; Documentation</vt:lpstr>
      <vt:lpstr>Data Documentation: Metadata</vt:lpstr>
      <vt:lpstr>Metadata Formats</vt:lpstr>
      <vt:lpstr>File Naming Conventions</vt:lpstr>
      <vt:lpstr>File Naming Conventions</vt:lpstr>
      <vt:lpstr>File Organization &amp; Naming Examples</vt:lpstr>
      <vt:lpstr>File Versioning</vt:lpstr>
      <vt:lpstr>Data Access &amp; Sharing</vt:lpstr>
      <vt:lpstr>Data Access &amp; Sharing: Reuse</vt:lpstr>
      <vt:lpstr>Data Curation Questions</vt:lpstr>
      <vt:lpstr>Data Curation &amp; Preservation</vt:lpstr>
      <vt:lpstr>Functions of a Preservation Repository</vt:lpstr>
      <vt:lpstr>Tools for Managing Data</vt:lpstr>
      <vt:lpstr>Citation Management</vt:lpstr>
      <vt:lpstr>Electronic Lab Notebooks &amp; Research Environments</vt:lpstr>
      <vt:lpstr>Data Repositories</vt:lpstr>
      <vt:lpstr>Data Management Plans</vt:lpstr>
      <vt:lpstr>Slides &amp; Contact</vt:lpstr>
    </vt:vector>
  </TitlesOfParts>
  <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POWERFUL</dc:title>
  <dc:subject/>
  <dc:creator>Kathy Zadrozny</dc:creator>
  <cp:keywords/>
  <dc:description/>
  <cp:lastModifiedBy>Elisabeth Long</cp:lastModifiedBy>
  <cp:revision>363</cp:revision>
  <cp:lastPrinted>2018-04-03T21:21:24Z</cp:lastPrinted>
  <dcterms:created xsi:type="dcterms:W3CDTF">2018-01-05T16:40:53Z</dcterms:created>
  <dcterms:modified xsi:type="dcterms:W3CDTF">2018-04-03T21:22:24Z</dcterms:modified>
  <cp:category/>
</cp:coreProperties>
</file>