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301" r:id="rId2"/>
    <p:sldId id="30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5685" autoAdjust="0"/>
    <p:restoredTop sz="96240" autoAdjust="0"/>
  </p:normalViewPr>
  <p:slideViewPr>
    <p:cSldViewPr snapToGrid="0" snapToObjects="1">
      <p:cViewPr varScale="1">
        <p:scale>
          <a:sx n="50" d="100"/>
          <a:sy n="50" d="100"/>
        </p:scale>
        <p:origin x="160" y="1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1" d="100"/>
        <a:sy n="171" d="100"/>
      </p:scale>
      <p:origin x="0" y="40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B823C-FC66-6946-B623-D1DBEB7A03AA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11898-2AFA-BB4C-82F9-05253031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61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C8AC3-0120-E842-867B-8C69E5062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555078-D5BF-344C-BFB9-7AEC4985F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8FF0A-F18A-C141-9999-884998244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31E2B-D867-8E41-BF86-2012672E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2E59E-767A-4C4D-B401-16258543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E6540-E831-1C4C-A1D1-9F2B108A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C872C-3C5B-C541-8F62-AB672170D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BF7D4-B681-2840-99F3-81B4E15C7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024F6-1FAF-5242-A12C-ACB29814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D3D88-D308-534F-9564-FFDC5171E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5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452FC-AEC5-4743-A674-3FD4AADDB7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36F4-6515-E14A-8DF1-26F12759B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1D502-23EA-1245-81CE-D7757808A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738ED-9938-9346-BB22-C305830A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E4DFF-2F69-2240-8FE0-EB98B18B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3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A9A12-F1BB-F742-9B9D-76FC512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9AE99-53C1-7C48-BFC7-557A9452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4F732-FBB5-AA42-BEDC-AD9E0B2F1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6AAE4-96B3-434A-8A9C-9DF191AF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A5D28-70D7-8A41-BAFE-2650FCC0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4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1EC6B-C75F-C742-9402-0D02F6783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AFE6D-CA0B-EA40-B5BB-A15151F60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0A0D4-2DF8-9245-9862-492E4BE1E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71691-36B5-D64A-AF83-68D61FD65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27F04-4026-0947-89C9-63CC60DCF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05016-E471-BF4A-835C-ED68C685B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9E4B9-C155-904B-B6D9-D731EF261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897C03-D44E-9C45-88B9-E93A4F604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9CE80-C86B-864E-98BC-FBD653A8A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C127C-3D94-4A4C-9087-0A077EBFE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56D980-E829-A246-82A9-BC668EFF3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6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DFABF-3627-164E-AC33-6AE96A71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61E68-4885-4A42-B287-FC4D11888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01695E-3276-C349-BC25-ED5231CFF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6A10A0-4436-A24A-BAF9-3FCE96AF6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E67A2D-02E5-5748-94D3-EAF56882C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9EC025-74E2-C045-87D2-D737E4D5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B6B62-D196-C64C-8953-3DF50EE4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FBD15-3444-894E-B007-41D5AAB4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61E6E-9744-094E-B439-FEE1D01D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46AC5B-1500-B847-B276-B6DE2E06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A0A067-D949-D544-848E-DD873537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AE9968-4C74-894B-893E-55D36028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3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C023F-6CBF-D443-BF04-6546A91C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DE9AE-F90D-F346-9460-DA1B4C2A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5A6CE-3C58-F246-B184-D60B8AF10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27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ED3CB-B65D-9E48-9ECB-F9344A9E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5E87E-1F6F-3547-B7B9-E80F30267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15D8B-06EE-014A-9F44-AF28384A1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B8DE3-84DF-2C42-921D-44B6287F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EB657-3658-1D44-9BB0-03A022D50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78995-41D0-4742-B158-FE0346C9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F248A-8629-BA4F-B920-9D747F088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A67CAD-D005-0844-8B84-6661D3D43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B889E-FBAE-504E-82B2-03F6AB19C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97822-5313-3A49-9D42-96076B7FE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18DA3-0403-F244-8BA7-A9C42428B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8EDF5-F517-744D-8161-9AAF4FFD3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5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16A4C5-06CD-A643-ADE2-FC02F904A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069A8-BE7F-F949-9403-8F556FEA3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4FAD-5F25-494F-8959-6C4C750EF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68876-1B8F-2148-BC05-06CB645A1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6B5D4-BF82-C744-B9FE-251BBA3E7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7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0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9.tif"/><Relationship Id="rId5" Type="http://schemas.openxmlformats.org/officeDocument/2006/relationships/image" Target="../media/image4.emf"/><Relationship Id="rId10" Type="http://schemas.openxmlformats.org/officeDocument/2006/relationships/image" Target="../media/image8.tif"/><Relationship Id="rId4" Type="http://schemas.openxmlformats.org/officeDocument/2006/relationships/image" Target="../media/image3.emf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 - MCU CTR vs DRP1KO 0319202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1"/>
          <a:stretch/>
        </p:blipFill>
        <p:spPr>
          <a:xfrm>
            <a:off x="1679345" y="571388"/>
            <a:ext cx="2793867" cy="1891144"/>
          </a:xfrm>
          <a:prstGeom prst="rect">
            <a:avLst/>
          </a:prstGeom>
        </p:spPr>
      </p:pic>
      <p:pic>
        <p:nvPicPr>
          <p:cNvPr id="5" name="Picture 4" descr="2 - MCUB CTR vs DRP1KO 0319202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31"/>
          <a:stretch/>
        </p:blipFill>
        <p:spPr>
          <a:xfrm>
            <a:off x="4473212" y="592390"/>
            <a:ext cx="2793867" cy="1891144"/>
          </a:xfrm>
          <a:prstGeom prst="rect">
            <a:avLst/>
          </a:prstGeom>
        </p:spPr>
      </p:pic>
      <p:pic>
        <p:nvPicPr>
          <p:cNvPr id="6" name="Picture 5" descr="3 - MCUR1 CTR vs DRP1KO 03192022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4"/>
          <a:stretch/>
        </p:blipFill>
        <p:spPr>
          <a:xfrm>
            <a:off x="7267079" y="592390"/>
            <a:ext cx="2793866" cy="1891144"/>
          </a:xfrm>
          <a:prstGeom prst="rect">
            <a:avLst/>
          </a:prstGeom>
        </p:spPr>
      </p:pic>
      <p:pic>
        <p:nvPicPr>
          <p:cNvPr id="7" name="Picture 6" descr="4 - MICU1 CTR vs DRP1KO 03192022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7"/>
          <a:stretch/>
        </p:blipFill>
        <p:spPr>
          <a:xfrm>
            <a:off x="1679345" y="2780844"/>
            <a:ext cx="2793867" cy="1884928"/>
          </a:xfrm>
          <a:prstGeom prst="rect">
            <a:avLst/>
          </a:prstGeom>
        </p:spPr>
      </p:pic>
      <p:pic>
        <p:nvPicPr>
          <p:cNvPr id="8" name="Picture 7" descr="5 - MICU2 CTR vs DRP1KO 03192022.pdf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07"/>
          <a:stretch/>
        </p:blipFill>
        <p:spPr>
          <a:xfrm>
            <a:off x="4533890" y="2780844"/>
            <a:ext cx="2793867" cy="1884928"/>
          </a:xfrm>
          <a:prstGeom prst="rect">
            <a:avLst/>
          </a:prstGeom>
        </p:spPr>
      </p:pic>
      <p:pic>
        <p:nvPicPr>
          <p:cNvPr id="9" name="Picture 8" descr="6 - MICU3 CTR vs DRP1KO 03192022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4"/>
          <a:stretch/>
        </p:blipFill>
        <p:spPr>
          <a:xfrm>
            <a:off x="7381659" y="2780844"/>
            <a:ext cx="2793866" cy="188492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31818" y="252940"/>
            <a:ext cx="593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94232" y="252940"/>
            <a:ext cx="7231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51014" y="252940"/>
            <a:ext cx="8230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MCUR1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22988" y="2496071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MICU1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04762" y="2496071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MICU2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23482" y="2496071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MICU3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821" y="-104587"/>
            <a:ext cx="2289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Supplemental Figure 3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843749" y="4745181"/>
            <a:ext cx="4503809" cy="1748420"/>
            <a:chOff x="1277707" y="4885462"/>
            <a:chExt cx="3714125" cy="1282006"/>
          </a:xfrm>
        </p:grpSpPr>
        <p:pic>
          <p:nvPicPr>
            <p:cNvPr id="24" name="Picture 23" descr="micu wt3 vs drp1ko4(Chemiluminescence).tif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4510" y="5272000"/>
              <a:ext cx="2915558" cy="267566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396240" y="5286415"/>
              <a:ext cx="512422" cy="1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MICU1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523974" y="5179211"/>
              <a:ext cx="1418264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063329" y="5179211"/>
              <a:ext cx="1418264" cy="0"/>
            </a:xfrm>
            <a:prstGeom prst="line">
              <a:avLst/>
            </a:prstGeom>
            <a:ln w="2857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637387" y="4885462"/>
              <a:ext cx="358205" cy="21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WT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09340" y="4906262"/>
              <a:ext cx="759030" cy="21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latin typeface="Arial"/>
                  <a:cs typeface="Arial"/>
                </a:rPr>
                <a:t>DRP1 KO</a:t>
              </a:r>
            </a:p>
          </p:txBody>
        </p:sp>
        <p:pic>
          <p:nvPicPr>
            <p:cNvPr id="30" name="Picture 29" descr="a tubulin mcu(Chemiluminescence).tif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102"/>
            <a:stretch/>
          </p:blipFill>
          <p:spPr>
            <a:xfrm>
              <a:off x="2035314" y="5932132"/>
              <a:ext cx="2956518" cy="235336"/>
            </a:xfrm>
            <a:prstGeom prst="rect">
              <a:avLst/>
            </a:prstGeom>
          </p:spPr>
        </p:pic>
        <p:pic>
          <p:nvPicPr>
            <p:cNvPr id="31" name="Picture 30" descr="mcu wt4 vs drp1ko4(Chemiluminescence).tif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146"/>
            <a:stretch/>
          </p:blipFill>
          <p:spPr>
            <a:xfrm>
              <a:off x="2021804" y="5625842"/>
              <a:ext cx="2956518" cy="273933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1492421" y="5614024"/>
              <a:ext cx="474371" cy="2626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MCU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77707" y="5957172"/>
              <a:ext cx="651299" cy="1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/>
                  <a:cs typeface="Arial"/>
                </a:rPr>
                <a:t>α-tubulin</a:t>
              </a:r>
            </a:p>
          </p:txBody>
        </p:sp>
      </p:grpSp>
      <p:sp>
        <p:nvSpPr>
          <p:cNvPr id="34" name="Rectangle 33"/>
          <p:cNvSpPr/>
          <p:nvPr/>
        </p:nvSpPr>
        <p:spPr>
          <a:xfrm>
            <a:off x="7774557" y="5619391"/>
            <a:ext cx="108369" cy="11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1 - MICU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05" y="4890679"/>
            <a:ext cx="2346608" cy="1728487"/>
          </a:xfrm>
          <a:prstGeom prst="rect">
            <a:avLst/>
          </a:prstGeom>
        </p:spPr>
      </p:pic>
      <p:pic>
        <p:nvPicPr>
          <p:cNvPr id="36" name="Picture 35" descr="2 - MCU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282" y="4890679"/>
            <a:ext cx="2291264" cy="172848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723811" y="4653966"/>
            <a:ext cx="38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B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2917" y="174565"/>
            <a:ext cx="386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502930" y="4745053"/>
            <a:ext cx="593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MCU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04409" y="4745053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/>
                <a:cs typeface="Arial"/>
              </a:rPr>
              <a:t>MICU1</a:t>
            </a:r>
          </a:p>
        </p:txBody>
      </p:sp>
    </p:spTree>
    <p:extLst>
      <p:ext uri="{BB962C8B-B14F-4D97-AF65-F5344CB8AC3E}">
        <p14:creationId xmlns:p14="http://schemas.microsoft.com/office/powerpoint/2010/main" val="306616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012693-E66A-44A2-DD51-D5453E7C01D6}"/>
              </a:ext>
            </a:extLst>
          </p:cNvPr>
          <p:cNvSpPr txBox="1"/>
          <p:nvPr/>
        </p:nvSpPr>
        <p:spPr>
          <a:xfrm>
            <a:off x="431800" y="302875"/>
            <a:ext cx="11328400" cy="163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3. Expressions of mitochondrial calcium regulators are 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 altered by 3-week Drp1 ablation.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qRT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-PCR results show no changes in the mRNA expressions of ryanodine receptors type 2 (RyR2), mitochondrial calcium uniporter (MUC), mitochondrial calcium uniporter dominant negative beta subunit (MCUB), Mitochondrial calcium uniporter regulator 1 (MCUR1), mitochondrial calcium uptake 1 (MICU1), mitochondrial calcium uptake 2 (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MICU2) and 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mitochondrial calcium uptake 3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(MICU3) in Drp1 knockout group compared with the control group. </a:t>
            </a: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The protein expressions of MCU and its regulator gene (MICU1) are not altered by Drp1 ablation. 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321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91490</TotalTime>
  <Words>133</Words>
  <Application>Microsoft Macintosh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Willard William Sharp</dc:creator>
  <cp:lastModifiedBy>Lin Piao</cp:lastModifiedBy>
  <cp:revision>127</cp:revision>
  <dcterms:created xsi:type="dcterms:W3CDTF">2020-06-26T21:02:57Z</dcterms:created>
  <dcterms:modified xsi:type="dcterms:W3CDTF">2023-11-22T03:16:53Z</dcterms:modified>
</cp:coreProperties>
</file>