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63" r:id="rId2"/>
    <p:sldId id="264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8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0562" autoAdjust="0"/>
    <p:restoredTop sz="96240" autoAdjust="0"/>
  </p:normalViewPr>
  <p:slideViewPr>
    <p:cSldViewPr snapToGrid="0" snapToObjects="1">
      <p:cViewPr varScale="1">
        <p:scale>
          <a:sx n="40" d="100"/>
          <a:sy n="40" d="100"/>
        </p:scale>
        <p:origin x="224" y="17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71" d="100"/>
        <a:sy n="171" d="100"/>
      </p:scale>
      <p:origin x="0" y="409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2B823C-FC66-6946-B623-D1DBEB7A03AA}" type="datetimeFigureOut">
              <a:rPr lang="en-US" smtClean="0"/>
              <a:t>11/21/23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111898-2AFA-BB4C-82F9-052530316A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961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111898-2AFA-BB4C-82F9-052530316AC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0067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AC8AC3-0120-E842-867B-8C69E50624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9555078-D5BF-344C-BFB9-7AEC4985F7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A8FF0A-F18A-C141-9999-8849982447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6170F-4180-434C-87CE-FA88EACA1FC4}" type="datetimeFigureOut">
              <a:rPr lang="en-US" smtClean="0"/>
              <a:t>11/21/23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F31E2B-D867-8E41-BF86-2012672E90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12E59E-767A-4C4D-B401-1625854318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63F8C-D2DD-9C44-BE8A-B2BDABECA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07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BE6540-E831-1C4C-A1D1-9F2B108A66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BC872C-3C5B-C541-8F62-AB672170D8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FBF7D4-B681-2840-99F3-81B4E15C7E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6170F-4180-434C-87CE-FA88EACA1FC4}" type="datetimeFigureOut">
              <a:rPr lang="en-US" smtClean="0"/>
              <a:t>11/21/23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F024F6-1FAF-5242-A12C-ACB298141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FD3D88-D308-534F-9564-FFDC5171ED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63F8C-D2DD-9C44-BE8A-B2BDABECA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257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2452FC-AEC5-4743-A674-3FD4AADDB7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A836F4-6515-E14A-8DF1-26F12759B3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31D502-23EA-1245-81CE-D7757808A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6170F-4180-434C-87CE-FA88EACA1FC4}" type="datetimeFigureOut">
              <a:rPr lang="en-US" smtClean="0"/>
              <a:t>11/21/23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0738ED-9938-9346-BB22-C305830AC1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3E4DFF-2F69-2240-8FE0-EB98B18BA7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63F8C-D2DD-9C44-BE8A-B2BDABECA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239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BA9A12-F1BB-F742-9B9D-76FC512D2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C9AE99-53C1-7C48-BFC7-557A9452BD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94F732-FBB5-AA42-BEDC-AD9E0B2F1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6170F-4180-434C-87CE-FA88EACA1FC4}" type="datetimeFigureOut">
              <a:rPr lang="en-US" smtClean="0"/>
              <a:t>11/21/23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E6AAE4-96B3-434A-8A9C-9DF191AFF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AA5D28-70D7-8A41-BAFE-2650FCC0A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63F8C-D2DD-9C44-BE8A-B2BDABECA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647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51EC6B-C75F-C742-9402-0D02F67835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0AFE6D-CA0B-EA40-B5BB-A15151F606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60A0D4-2DF8-9245-9862-492E4BE1E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6170F-4180-434C-87CE-FA88EACA1FC4}" type="datetimeFigureOut">
              <a:rPr lang="en-US" smtClean="0"/>
              <a:t>11/21/23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271691-36B5-D64A-AF83-68D61FD654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327F04-4026-0947-89C9-63CC60DCFA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63F8C-D2DD-9C44-BE8A-B2BDABECA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950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205016-E471-BF4A-835C-ED68C685BF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59E4B9-C155-904B-B6D9-D731EF2615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897C03-D44E-9C45-88B9-E93A4F6041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89CE80-C86B-864E-98BC-FBD653A8A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6170F-4180-434C-87CE-FA88EACA1FC4}" type="datetimeFigureOut">
              <a:rPr lang="en-US" smtClean="0"/>
              <a:t>11/21/23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5C127C-3D94-4A4C-9087-0A077EBFEC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56D980-E829-A246-82A9-BC668EFF37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63F8C-D2DD-9C44-BE8A-B2BDABECA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761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5DFABF-3627-164E-AC33-6AE96A71E4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061E68-4885-4A42-B287-FC4D11888F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01695E-3276-C349-BC25-ED5231CFF5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16A10A0-4436-A24A-BAF9-3FCE96AF617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4E67A2D-02E5-5748-94D3-EAF56882C2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9EC025-74E2-C045-87D2-D737E4D5CF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6170F-4180-434C-87CE-FA88EACA1FC4}" type="datetimeFigureOut">
              <a:rPr lang="en-US" smtClean="0"/>
              <a:t>11/21/23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7AB6B62-D196-C64C-8953-3DF50EE4F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80FBD15-3444-894E-B007-41D5AAB495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63F8C-D2DD-9C44-BE8A-B2BDABECA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304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161E6E-9744-094E-B439-FEE1D01D6F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46AC5B-1500-B847-B276-B6DE2E06B7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6170F-4180-434C-87CE-FA88EACA1FC4}" type="datetimeFigureOut">
              <a:rPr lang="en-US" smtClean="0"/>
              <a:t>11/21/23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2A0A067-D949-D544-848E-DD873537B8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0AE9968-4C74-894B-893E-55D3602820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63F8C-D2DD-9C44-BE8A-B2BDABECA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935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AAC023F-6CBF-D443-BF04-6546A91C8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6170F-4180-434C-87CE-FA88EACA1FC4}" type="datetimeFigureOut">
              <a:rPr lang="en-US" smtClean="0"/>
              <a:t>11/21/23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F9DE9AE-F90D-F346-9460-DA1B4C2A78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85A6CE-3C58-F246-B184-D60B8AF104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63F8C-D2DD-9C44-BE8A-B2BDABECA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9277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ED3CB-B65D-9E48-9ECB-F9344A9EB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E5E87E-1F6F-3547-B7B9-E80F302678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8215D8B-06EE-014A-9F44-AF28384A11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2B8DE3-84DF-2C42-921D-44B6287F3E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6170F-4180-434C-87CE-FA88EACA1FC4}" type="datetimeFigureOut">
              <a:rPr lang="en-US" smtClean="0"/>
              <a:t>11/21/23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7EB657-3658-1D44-9BB0-03A022D502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A78995-41D0-4742-B158-FE0346C9B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63F8C-D2DD-9C44-BE8A-B2BDABECA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2207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1F248A-8629-BA4F-B920-9D747F088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CA67CAD-D005-0844-8B84-6661D3D436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0EB889E-FBAE-504E-82B2-03F6AB19CF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A97822-5313-3A49-9D42-96076B7FEE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6170F-4180-434C-87CE-FA88EACA1FC4}" type="datetimeFigureOut">
              <a:rPr lang="en-US" smtClean="0"/>
              <a:t>11/21/23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618DA3-0403-F244-8BA7-A9C42428B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18EDF5-F517-744D-8161-9AAF4FFD3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63F8C-D2DD-9C44-BE8A-B2BDABECA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1534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16A4C5-06CD-A643-ADE2-FC02F904A6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1069A8-BE7F-F949-9403-8F556FEA37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114FAD-5F25-494F-8959-6C4C750EF1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A6170F-4180-434C-87CE-FA88EACA1FC4}" type="datetimeFigureOut">
              <a:rPr lang="en-US" smtClean="0"/>
              <a:t>11/21/23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B68876-1B8F-2148-BC05-06CB645A14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B6B5D4-BF82-C744-B9FE-251BBA3E77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A63F8C-D2DD-9C44-BE8A-B2BDABECA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978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13" Type="http://schemas.openxmlformats.org/officeDocument/2006/relationships/image" Target="../media/image10.emf"/><Relationship Id="rId3" Type="http://schemas.openxmlformats.org/officeDocument/2006/relationships/image" Target="../media/image1.jpeg"/><Relationship Id="rId7" Type="http://schemas.openxmlformats.org/officeDocument/2006/relationships/image" Target="../media/image4.emf"/><Relationship Id="rId12" Type="http://schemas.openxmlformats.org/officeDocument/2006/relationships/image" Target="../media/image9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g"/><Relationship Id="rId11" Type="http://schemas.openxmlformats.org/officeDocument/2006/relationships/image" Target="../media/image8.emf"/><Relationship Id="rId5" Type="http://schemas.openxmlformats.org/officeDocument/2006/relationships/image" Target="../media/image2.jpg"/><Relationship Id="rId10" Type="http://schemas.openxmlformats.org/officeDocument/2006/relationships/image" Target="../media/image7.emf"/><Relationship Id="rId4" Type="http://schemas.microsoft.com/office/2007/relationships/hdphoto" Target="../media/hdphoto1.wdp"/><Relationship Id="rId9" Type="http://schemas.openxmlformats.org/officeDocument/2006/relationships/image" Target="../media/image6.emf"/><Relationship Id="rId14" Type="http://schemas.openxmlformats.org/officeDocument/2006/relationships/image" Target="../media/image11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1146253" y="4116090"/>
            <a:ext cx="3866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/>
                <a:cs typeface="Arial"/>
              </a:rPr>
              <a:t>B</a:t>
            </a:r>
          </a:p>
        </p:txBody>
      </p:sp>
      <p:sp>
        <p:nvSpPr>
          <p:cNvPr id="19" name="Rectangle 18"/>
          <p:cNvSpPr/>
          <p:nvPr/>
        </p:nvSpPr>
        <p:spPr>
          <a:xfrm>
            <a:off x="7816890" y="5296682"/>
            <a:ext cx="100961" cy="1043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1146253" y="4661853"/>
            <a:ext cx="3882019" cy="1454541"/>
            <a:chOff x="7415917" y="371530"/>
            <a:chExt cx="4144331" cy="1505225"/>
          </a:xfrm>
        </p:grpSpPr>
        <p:sp>
          <p:nvSpPr>
            <p:cNvPr id="21" name="TextBox 20"/>
            <p:cNvSpPr txBox="1"/>
            <p:nvPr/>
          </p:nvSpPr>
          <p:spPr>
            <a:xfrm>
              <a:off x="7549630" y="794413"/>
              <a:ext cx="578046" cy="206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latin typeface="Arial"/>
                  <a:cs typeface="Arial"/>
                </a:rPr>
                <a:t>MICU1</a:t>
              </a:r>
            </a:p>
          </p:txBody>
        </p:sp>
        <p:cxnSp>
          <p:nvCxnSpPr>
            <p:cNvPr id="22" name="Straight Connector 21"/>
            <p:cNvCxnSpPr/>
            <p:nvPr/>
          </p:nvCxnSpPr>
          <p:spPr>
            <a:xfrm>
              <a:off x="9949856" y="681345"/>
              <a:ext cx="1599896" cy="0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8302151" y="681345"/>
              <a:ext cx="1599896" cy="0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8865199" y="371530"/>
              <a:ext cx="74892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Arial"/>
                  <a:cs typeface="Arial"/>
                </a:rPr>
                <a:t>WT+IR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0179121" y="393468"/>
              <a:ext cx="126714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/>
                  <a:cs typeface="Arial"/>
                </a:rPr>
                <a:t>DRP1 KO+IR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658129" y="1139940"/>
              <a:ext cx="5351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latin typeface="Arial"/>
                  <a:cs typeface="Arial"/>
                </a:rPr>
                <a:t>MCU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7415917" y="1501856"/>
              <a:ext cx="734709" cy="206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latin typeface="Arial"/>
                  <a:cs typeface="Arial"/>
                </a:rPr>
                <a:t>α-tubulin</a:t>
              </a:r>
            </a:p>
          </p:txBody>
        </p:sp>
        <p:pic>
          <p:nvPicPr>
            <p:cNvPr id="28" name="Picture 27" descr="Guest 2020-09-23 15h22m21s(Chemiluminescence).tif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100000"/>
                      </a14:imgEffect>
                      <a14:imgEffect>
                        <a14:saturation sat="66000"/>
                      </a14:imgEffect>
                      <a14:imgEffect>
                        <a14:brightnessContrast bright="-15000" contrast="4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987"/>
            <a:stretch/>
          </p:blipFill>
          <p:spPr>
            <a:xfrm>
              <a:off x="8312647" y="747565"/>
              <a:ext cx="3247601" cy="349318"/>
            </a:xfrm>
            <a:prstGeom prst="rect">
              <a:avLst/>
            </a:prstGeom>
          </p:spPr>
        </p:pic>
        <p:pic>
          <p:nvPicPr>
            <p:cNvPr id="29" name="Picture 28" descr="1.jpg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35" t="18067" r="1682" b="11940"/>
            <a:stretch/>
          </p:blipFill>
          <p:spPr>
            <a:xfrm>
              <a:off x="8312647" y="1103722"/>
              <a:ext cx="3247601" cy="369387"/>
            </a:xfrm>
            <a:prstGeom prst="rect">
              <a:avLst/>
            </a:prstGeom>
          </p:spPr>
        </p:pic>
        <p:pic>
          <p:nvPicPr>
            <p:cNvPr id="30" name="Picture 29" descr="alpha tubulin.jp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147" b="13245"/>
            <a:stretch/>
          </p:blipFill>
          <p:spPr>
            <a:xfrm flipH="1">
              <a:off x="8302148" y="1483605"/>
              <a:ext cx="3258097" cy="393150"/>
            </a:xfrm>
            <a:prstGeom prst="rect">
              <a:avLst/>
            </a:prstGeom>
          </p:spPr>
        </p:pic>
      </p:grpSp>
      <p:pic>
        <p:nvPicPr>
          <p:cNvPr id="31" name="Picture 30" descr="3 - Copy of MICU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2261" y="4661853"/>
            <a:ext cx="2371647" cy="1625942"/>
          </a:xfrm>
          <a:prstGeom prst="rect">
            <a:avLst/>
          </a:prstGeom>
        </p:spPr>
      </p:pic>
      <p:pic>
        <p:nvPicPr>
          <p:cNvPr id="32" name="Picture 31" descr="1 - Copy of MCU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3908" y="4683052"/>
            <a:ext cx="2330902" cy="1625941"/>
          </a:xfrm>
          <a:prstGeom prst="rect">
            <a:avLst/>
          </a:prstGeom>
        </p:spPr>
      </p:pic>
      <p:sp>
        <p:nvSpPr>
          <p:cNvPr id="46" name="Rectangle 45"/>
          <p:cNvSpPr/>
          <p:nvPr/>
        </p:nvSpPr>
        <p:spPr>
          <a:xfrm>
            <a:off x="0" y="-90180"/>
            <a:ext cx="22894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Supplemental Figure 4</a:t>
            </a:r>
          </a:p>
        </p:txBody>
      </p:sp>
      <p:pic>
        <p:nvPicPr>
          <p:cNvPr id="59" name="Picture 58" descr="1 - MCU CTRIR vs DRP1KOIR 01132022.pdf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66"/>
          <a:stretch/>
        </p:blipFill>
        <p:spPr>
          <a:xfrm>
            <a:off x="1592871" y="785367"/>
            <a:ext cx="2389051" cy="1571383"/>
          </a:xfrm>
          <a:prstGeom prst="rect">
            <a:avLst/>
          </a:prstGeom>
        </p:spPr>
      </p:pic>
      <p:pic>
        <p:nvPicPr>
          <p:cNvPr id="60" name="Picture 59" descr="2 - MCUB CTRIR vs DRP1KOIR 01132022.pdf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66"/>
          <a:stretch/>
        </p:blipFill>
        <p:spPr>
          <a:xfrm>
            <a:off x="4412098" y="785367"/>
            <a:ext cx="2369252" cy="1571383"/>
          </a:xfrm>
          <a:prstGeom prst="rect">
            <a:avLst/>
          </a:prstGeom>
        </p:spPr>
      </p:pic>
      <p:pic>
        <p:nvPicPr>
          <p:cNvPr id="61" name="Picture 60" descr="6 - MCUR1 CTRIR vs DRP1KOIR 01132022.pdf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50"/>
          <a:stretch/>
        </p:blipFill>
        <p:spPr>
          <a:xfrm>
            <a:off x="7283330" y="785367"/>
            <a:ext cx="2362652" cy="1571383"/>
          </a:xfrm>
          <a:prstGeom prst="rect">
            <a:avLst/>
          </a:prstGeom>
        </p:spPr>
      </p:pic>
      <p:sp>
        <p:nvSpPr>
          <p:cNvPr id="62" name="TextBox 61"/>
          <p:cNvSpPr txBox="1"/>
          <p:nvPr/>
        </p:nvSpPr>
        <p:spPr>
          <a:xfrm>
            <a:off x="2524256" y="575282"/>
            <a:ext cx="6810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MCU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5393411" y="575282"/>
            <a:ext cx="7233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MCUB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8054923" y="575282"/>
            <a:ext cx="8292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MCUR1</a:t>
            </a:r>
          </a:p>
        </p:txBody>
      </p:sp>
      <p:pic>
        <p:nvPicPr>
          <p:cNvPr id="65" name="Picture 64" descr="3 - MICU1 CTRIR vs DRP1KOIR 01132022.pdf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40"/>
          <a:stretch/>
        </p:blipFill>
        <p:spPr>
          <a:xfrm>
            <a:off x="1628381" y="2517426"/>
            <a:ext cx="2382451" cy="1612648"/>
          </a:xfrm>
          <a:prstGeom prst="rect">
            <a:avLst/>
          </a:prstGeom>
        </p:spPr>
      </p:pic>
      <p:pic>
        <p:nvPicPr>
          <p:cNvPr id="66" name="Picture 65" descr="4 - MICU2 CTRIR vs DRP1KOIR 01132022.pdf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76"/>
          <a:stretch/>
        </p:blipFill>
        <p:spPr>
          <a:xfrm>
            <a:off x="4448101" y="2517427"/>
            <a:ext cx="2382451" cy="1603184"/>
          </a:xfrm>
          <a:prstGeom prst="rect">
            <a:avLst/>
          </a:prstGeom>
        </p:spPr>
      </p:pic>
      <p:pic>
        <p:nvPicPr>
          <p:cNvPr id="67" name="Picture 66" descr="5 - MICU3 CTRIR vs DRP1KOIR 01132022.pdf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5"/>
          <a:stretch/>
        </p:blipFill>
        <p:spPr>
          <a:xfrm>
            <a:off x="7263532" y="2517426"/>
            <a:ext cx="2382450" cy="1594694"/>
          </a:xfrm>
          <a:prstGeom prst="rect">
            <a:avLst/>
          </a:prstGeom>
        </p:spPr>
      </p:pic>
      <p:sp>
        <p:nvSpPr>
          <p:cNvPr id="68" name="TextBox 67"/>
          <p:cNvSpPr txBox="1"/>
          <p:nvPr/>
        </p:nvSpPr>
        <p:spPr>
          <a:xfrm>
            <a:off x="2417254" y="2369670"/>
            <a:ext cx="10756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MICU1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5209382" y="2369670"/>
            <a:ext cx="10756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MICU2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8053398" y="2363538"/>
            <a:ext cx="10756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MICU3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5991184" y="4414745"/>
            <a:ext cx="10756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MICU1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8591228" y="4414745"/>
            <a:ext cx="7885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MCU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1155359" y="279152"/>
            <a:ext cx="3866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/>
                <a:cs typeface="Arial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40886451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09C6F66-BE33-7D5F-C6C5-1CF74E76B7CA}"/>
              </a:ext>
            </a:extLst>
          </p:cNvPr>
          <p:cNvSpPr txBox="1"/>
          <p:nvPr/>
        </p:nvSpPr>
        <p:spPr>
          <a:xfrm>
            <a:off x="593271" y="784355"/>
            <a:ext cx="11005457" cy="893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Supplemental Figure 4. Expressions of mitochondrial calcium regulators post IR are not altered by 3-week Drp1 ablation.</a:t>
            </a:r>
            <a:endParaRPr lang="en-US" sz="1200" dirty="0">
              <a:effectLst/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2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qRT</a:t>
            </a:r>
            <a:r>
              <a:rPr lang="en-US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-PCR results show no changes in the mRNA expressions of MUC, MCUB, MCUR1, MICU1, MICU2, and MICU3 post IR in the Drp1 knockout group compared with the control group. </a:t>
            </a:r>
            <a:r>
              <a:rPr lang="en-US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The protein expressions of MCU and its regulator gene (MICU1) post IR are not altered by Drp1 ablation. </a:t>
            </a:r>
            <a:endParaRPr lang="en-US" sz="1200" dirty="0">
              <a:effectLst/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97840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91500</TotalTime>
  <Words>103</Words>
  <Application>Microsoft Macintosh PowerPoint</Application>
  <PresentationFormat>Widescreen</PresentationFormat>
  <Paragraphs>19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Willard William Sharp</dc:creator>
  <cp:lastModifiedBy>Lin Piao</cp:lastModifiedBy>
  <cp:revision>127</cp:revision>
  <dcterms:created xsi:type="dcterms:W3CDTF">2020-06-26T21:02:57Z</dcterms:created>
  <dcterms:modified xsi:type="dcterms:W3CDTF">2023-11-22T03:19:25Z</dcterms:modified>
</cp:coreProperties>
</file>