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425" r:id="rId2"/>
    <p:sldId id="423" r:id="rId3"/>
    <p:sldId id="427" r:id="rId4"/>
    <p:sldId id="420" r:id="rId5"/>
    <p:sldId id="424" r:id="rId6"/>
    <p:sldId id="42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919783-253E-B845-8EA4-DBF4A489E685}" v="63" dt="2024-08-23T18:01:41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/>
    <p:restoredTop sz="94686"/>
  </p:normalViewPr>
  <p:slideViewPr>
    <p:cSldViewPr snapToGrid="0">
      <p:cViewPr varScale="1">
        <p:scale>
          <a:sx n="167" d="100"/>
          <a:sy n="167" d="100"/>
        </p:scale>
        <p:origin x="18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Shireman" userId="5ebc33a45a9fc095" providerId="LiveId" clId="{15919783-253E-B845-8EA4-DBF4A489E685}"/>
    <pc:docChg chg="undo custSel addSld modSld sldOrd">
      <pc:chgData name="Jack Shireman" userId="5ebc33a45a9fc095" providerId="LiveId" clId="{15919783-253E-B845-8EA4-DBF4A489E685}" dt="2024-08-26T19:54:41.778" v="649" actId="20577"/>
      <pc:docMkLst>
        <pc:docMk/>
      </pc:docMkLst>
      <pc:sldChg chg="addSp delSp modSp mod">
        <pc:chgData name="Jack Shireman" userId="5ebc33a45a9fc095" providerId="LiveId" clId="{15919783-253E-B845-8EA4-DBF4A489E685}" dt="2024-08-26T19:54:41.778" v="649" actId="20577"/>
        <pc:sldMkLst>
          <pc:docMk/>
          <pc:sldMk cId="1300747964" sldId="420"/>
        </pc:sldMkLst>
        <pc:spChg chg="mod">
          <ac:chgData name="Jack Shireman" userId="5ebc33a45a9fc095" providerId="LiveId" clId="{15919783-253E-B845-8EA4-DBF4A489E685}" dt="2024-08-16T20:55:57.035" v="190" actId="115"/>
          <ac:spMkLst>
            <pc:docMk/>
            <pc:sldMk cId="1300747964" sldId="420"/>
            <ac:spMk id="3" creationId="{EA6345DE-D8B5-8027-525A-6E34F543A42F}"/>
          </ac:spMkLst>
        </pc:spChg>
        <pc:spChg chg="mod">
          <ac:chgData name="Jack Shireman" userId="5ebc33a45a9fc095" providerId="LiveId" clId="{15919783-253E-B845-8EA4-DBF4A489E685}" dt="2024-08-23T15:55:39.309" v="621" actId="20577"/>
          <ac:spMkLst>
            <pc:docMk/>
            <pc:sldMk cId="1300747964" sldId="420"/>
            <ac:spMk id="4" creationId="{7CAD0A22-D5E2-5A34-122B-DE63073DAB38}"/>
          </ac:spMkLst>
        </pc:spChg>
        <pc:spChg chg="add mod">
          <ac:chgData name="Jack Shireman" userId="5ebc33a45a9fc095" providerId="LiveId" clId="{15919783-253E-B845-8EA4-DBF4A489E685}" dt="2024-08-16T20:50:11.103" v="29" actId="1076"/>
          <ac:spMkLst>
            <pc:docMk/>
            <pc:sldMk cId="1300747964" sldId="420"/>
            <ac:spMk id="5" creationId="{20DEED88-4B1E-D012-C3BE-49DCB88AB9E1}"/>
          </ac:spMkLst>
        </pc:spChg>
        <pc:spChg chg="mod">
          <ac:chgData name="Jack Shireman" userId="5ebc33a45a9fc095" providerId="LiveId" clId="{15919783-253E-B845-8EA4-DBF4A489E685}" dt="2024-08-16T20:32:13.761" v="5" actId="1076"/>
          <ac:spMkLst>
            <pc:docMk/>
            <pc:sldMk cId="1300747964" sldId="420"/>
            <ac:spMk id="10" creationId="{E561DBD4-12EA-10F2-F390-E7E6DE1242A7}"/>
          </ac:spMkLst>
        </pc:spChg>
        <pc:spChg chg="mod">
          <ac:chgData name="Jack Shireman" userId="5ebc33a45a9fc095" providerId="LiveId" clId="{15919783-253E-B845-8EA4-DBF4A489E685}" dt="2024-08-16T20:32:10.836" v="4" actId="1076"/>
          <ac:spMkLst>
            <pc:docMk/>
            <pc:sldMk cId="1300747964" sldId="420"/>
            <ac:spMk id="11" creationId="{E2918EA6-1F7F-6DB2-9AA4-3FE3BF6B2707}"/>
          </ac:spMkLst>
        </pc:spChg>
        <pc:spChg chg="add mod">
          <ac:chgData name="Jack Shireman" userId="5ebc33a45a9fc095" providerId="LiveId" clId="{15919783-253E-B845-8EA4-DBF4A489E685}" dt="2024-08-26T19:54:41.778" v="649" actId="20577"/>
          <ac:spMkLst>
            <pc:docMk/>
            <pc:sldMk cId="1300747964" sldId="420"/>
            <ac:spMk id="21" creationId="{78B6CAA7-793F-CC02-3B67-D10BDAB810B3}"/>
          </ac:spMkLst>
        </pc:spChg>
        <pc:spChg chg="add">
          <ac:chgData name="Jack Shireman" userId="5ebc33a45a9fc095" providerId="LiveId" clId="{15919783-253E-B845-8EA4-DBF4A489E685}" dt="2024-08-16T20:51:32.688" v="55"/>
          <ac:spMkLst>
            <pc:docMk/>
            <pc:sldMk cId="1300747964" sldId="420"/>
            <ac:spMk id="22" creationId="{DAC04C74-3FD1-3710-AEC0-CCACDC75BDEF}"/>
          </ac:spMkLst>
        </pc:spChg>
        <pc:spChg chg="add mod">
          <ac:chgData name="Jack Shireman" userId="5ebc33a45a9fc095" providerId="LiveId" clId="{15919783-253E-B845-8EA4-DBF4A489E685}" dt="2024-08-16T20:55:19.621" v="188" actId="1076"/>
          <ac:spMkLst>
            <pc:docMk/>
            <pc:sldMk cId="1300747964" sldId="420"/>
            <ac:spMk id="24" creationId="{E630F445-B46B-9B20-58D9-67C798FE7F7A}"/>
          </ac:spMkLst>
        </pc:spChg>
        <pc:spChg chg="add mod">
          <ac:chgData name="Jack Shireman" userId="5ebc33a45a9fc095" providerId="LiveId" clId="{15919783-253E-B845-8EA4-DBF4A489E685}" dt="2024-08-16T20:54:27.783" v="178" actId="207"/>
          <ac:spMkLst>
            <pc:docMk/>
            <pc:sldMk cId="1300747964" sldId="420"/>
            <ac:spMk id="25" creationId="{1B63AA51-BF0D-4944-2FCA-FE71A2B2DED7}"/>
          </ac:spMkLst>
        </pc:spChg>
        <pc:spChg chg="add mod">
          <ac:chgData name="Jack Shireman" userId="5ebc33a45a9fc095" providerId="LiveId" clId="{15919783-253E-B845-8EA4-DBF4A489E685}" dt="2024-08-16T20:54:38.997" v="181" actId="1076"/>
          <ac:spMkLst>
            <pc:docMk/>
            <pc:sldMk cId="1300747964" sldId="420"/>
            <ac:spMk id="26" creationId="{1054A298-997B-0030-4291-9D516F8D5C06}"/>
          </ac:spMkLst>
        </pc:spChg>
        <pc:spChg chg="add mod">
          <ac:chgData name="Jack Shireman" userId="5ebc33a45a9fc095" providerId="LiveId" clId="{15919783-253E-B845-8EA4-DBF4A489E685}" dt="2024-08-16T20:54:57.024" v="186" actId="207"/>
          <ac:spMkLst>
            <pc:docMk/>
            <pc:sldMk cId="1300747964" sldId="420"/>
            <ac:spMk id="27" creationId="{5BB32445-9D2F-6C0A-D272-95B910E46C28}"/>
          </ac:spMkLst>
        </pc:spChg>
        <pc:spChg chg="add mod">
          <ac:chgData name="Jack Shireman" userId="5ebc33a45a9fc095" providerId="LiveId" clId="{15919783-253E-B845-8EA4-DBF4A489E685}" dt="2024-08-16T20:54:51.081" v="184" actId="1076"/>
          <ac:spMkLst>
            <pc:docMk/>
            <pc:sldMk cId="1300747964" sldId="420"/>
            <ac:spMk id="28" creationId="{C5FF3ADF-E64C-7578-CFE0-526F24AF5A9E}"/>
          </ac:spMkLst>
        </pc:spChg>
        <pc:spChg chg="add mod">
          <ac:chgData name="Jack Shireman" userId="5ebc33a45a9fc095" providerId="LiveId" clId="{15919783-253E-B845-8EA4-DBF4A489E685}" dt="2024-08-16T20:55:54.311" v="189" actId="115"/>
          <ac:spMkLst>
            <pc:docMk/>
            <pc:sldMk cId="1300747964" sldId="420"/>
            <ac:spMk id="29" creationId="{471E7C7A-655A-08F1-1896-FA5B1FB29E8B}"/>
          </ac:spMkLst>
        </pc:spChg>
        <pc:picChg chg="del mod modCrop">
          <ac:chgData name="Jack Shireman" userId="5ebc33a45a9fc095" providerId="LiveId" clId="{15919783-253E-B845-8EA4-DBF4A489E685}" dt="2024-08-16T20:51:27.385" v="54" actId="478"/>
          <ac:picMkLst>
            <pc:docMk/>
            <pc:sldMk cId="1300747964" sldId="420"/>
            <ac:picMk id="2" creationId="{D7CFB8BC-89E1-B1F5-0AA5-8BA319E82A9C}"/>
          </ac:picMkLst>
        </pc:picChg>
        <pc:picChg chg="add mod">
          <ac:chgData name="Jack Shireman" userId="5ebc33a45a9fc095" providerId="LiveId" clId="{15919783-253E-B845-8EA4-DBF4A489E685}" dt="2024-08-16T20:51:45.922" v="61" actId="14100"/>
          <ac:picMkLst>
            <pc:docMk/>
            <pc:sldMk cId="1300747964" sldId="420"/>
            <ac:picMk id="23" creationId="{0DC5A5C4-B5FE-6933-29C5-90C764B57882}"/>
          </ac:picMkLst>
        </pc:picChg>
        <pc:picChg chg="add del mod">
          <ac:chgData name="Jack Shireman" userId="5ebc33a45a9fc095" providerId="LiveId" clId="{15919783-253E-B845-8EA4-DBF4A489E685}" dt="2024-08-16T20:49:49.367" v="8" actId="478"/>
          <ac:picMkLst>
            <pc:docMk/>
            <pc:sldMk cId="1300747964" sldId="420"/>
            <ac:picMk id="1026" creationId="{D72F21BD-12EE-E523-2A0B-2A61E9E1E006}"/>
          </ac:picMkLst>
        </pc:picChg>
        <pc:picChg chg="add mod">
          <ac:chgData name="Jack Shireman" userId="5ebc33a45a9fc095" providerId="LiveId" clId="{15919783-253E-B845-8EA4-DBF4A489E685}" dt="2024-08-16T20:53:23.570" v="131" actId="14100"/>
          <ac:picMkLst>
            <pc:docMk/>
            <pc:sldMk cId="1300747964" sldId="420"/>
            <ac:picMk id="1030" creationId="{DDC0B6C0-751D-9A4B-6B49-C4CB5D096F46}"/>
          </ac:picMkLst>
        </pc:picChg>
        <pc:cxnChg chg="add mod">
          <ac:chgData name="Jack Shireman" userId="5ebc33a45a9fc095" providerId="LiveId" clId="{15919783-253E-B845-8EA4-DBF4A489E685}" dt="2024-08-16T20:50:20.878" v="30"/>
          <ac:cxnSpMkLst>
            <pc:docMk/>
            <pc:sldMk cId="1300747964" sldId="420"/>
            <ac:cxnSpMk id="6" creationId="{BC2A16B7-6E56-6995-17DC-A572102E3DBF}"/>
          </ac:cxnSpMkLst>
        </pc:cxnChg>
        <pc:cxnChg chg="add mod">
          <ac:chgData name="Jack Shireman" userId="5ebc33a45a9fc095" providerId="LiveId" clId="{15919783-253E-B845-8EA4-DBF4A489E685}" dt="2024-08-16T20:50:34.946" v="36" actId="692"/>
          <ac:cxnSpMkLst>
            <pc:docMk/>
            <pc:sldMk cId="1300747964" sldId="420"/>
            <ac:cxnSpMk id="12" creationId="{3AE08A3E-A890-97BC-3877-88313CAEC7E0}"/>
          </ac:cxnSpMkLst>
        </pc:cxnChg>
        <pc:cxnChg chg="add mod">
          <ac:chgData name="Jack Shireman" userId="5ebc33a45a9fc095" providerId="LiveId" clId="{15919783-253E-B845-8EA4-DBF4A489E685}" dt="2024-08-16T20:51:08.760" v="43" actId="14100"/>
          <ac:cxnSpMkLst>
            <pc:docMk/>
            <pc:sldMk cId="1300747964" sldId="420"/>
            <ac:cxnSpMk id="18" creationId="{9F5DE93C-C914-AA8E-8B73-0CB29420F1D3}"/>
          </ac:cxnSpMkLst>
        </pc:cxnChg>
      </pc:sldChg>
      <pc:sldChg chg="modSp mod">
        <pc:chgData name="Jack Shireman" userId="5ebc33a45a9fc095" providerId="LiveId" clId="{15919783-253E-B845-8EA4-DBF4A489E685}" dt="2024-08-16T19:27:35.062" v="3" actId="1076"/>
        <pc:sldMkLst>
          <pc:docMk/>
          <pc:sldMk cId="1860592742" sldId="423"/>
        </pc:sldMkLst>
        <pc:spChg chg="mod">
          <ac:chgData name="Jack Shireman" userId="5ebc33a45a9fc095" providerId="LiveId" clId="{15919783-253E-B845-8EA4-DBF4A489E685}" dt="2024-08-16T19:27:35.062" v="3" actId="1076"/>
          <ac:spMkLst>
            <pc:docMk/>
            <pc:sldMk cId="1860592742" sldId="423"/>
            <ac:spMk id="17" creationId="{1D5A8B7C-85A9-8616-C908-06D7FF71B0A6}"/>
          </ac:spMkLst>
        </pc:spChg>
      </pc:sldChg>
      <pc:sldChg chg="modSp mod">
        <pc:chgData name="Jack Shireman" userId="5ebc33a45a9fc095" providerId="LiveId" clId="{15919783-253E-B845-8EA4-DBF4A489E685}" dt="2024-08-23T15:55:42.079" v="623" actId="20577"/>
        <pc:sldMkLst>
          <pc:docMk/>
          <pc:sldMk cId="2926611441" sldId="424"/>
        </pc:sldMkLst>
        <pc:spChg chg="mod">
          <ac:chgData name="Jack Shireman" userId="5ebc33a45a9fc095" providerId="LiveId" clId="{15919783-253E-B845-8EA4-DBF4A489E685}" dt="2024-08-23T15:55:42.079" v="623" actId="20577"/>
          <ac:spMkLst>
            <pc:docMk/>
            <pc:sldMk cId="2926611441" sldId="424"/>
            <ac:spMk id="2" creationId="{53FCFA96-A0EA-880D-C754-8BDA6816DA1C}"/>
          </ac:spMkLst>
        </pc:spChg>
      </pc:sldChg>
      <pc:sldChg chg="addSp delSp modSp mod">
        <pc:chgData name="Jack Shireman" userId="5ebc33a45a9fc095" providerId="LiveId" clId="{15919783-253E-B845-8EA4-DBF4A489E685}" dt="2024-08-23T18:01:43.464" v="642" actId="1076"/>
        <pc:sldMkLst>
          <pc:docMk/>
          <pc:sldMk cId="1435499397" sldId="425"/>
        </pc:sldMkLst>
        <pc:spChg chg="mod">
          <ac:chgData name="Jack Shireman" userId="5ebc33a45a9fc095" providerId="LiveId" clId="{15919783-253E-B845-8EA4-DBF4A489E685}" dt="2024-08-20T15:37:23.386" v="375" actId="1076"/>
          <ac:spMkLst>
            <pc:docMk/>
            <pc:sldMk cId="1435499397" sldId="425"/>
            <ac:spMk id="2" creationId="{38871BC2-EA14-A597-68B6-07543F480E77}"/>
          </ac:spMkLst>
        </pc:spChg>
        <pc:spChg chg="add mod">
          <ac:chgData name="Jack Shireman" userId="5ebc33a45a9fc095" providerId="LiveId" clId="{15919783-253E-B845-8EA4-DBF4A489E685}" dt="2024-08-23T18:01:43.464" v="642" actId="1076"/>
          <ac:spMkLst>
            <pc:docMk/>
            <pc:sldMk cId="1435499397" sldId="425"/>
            <ac:spMk id="3" creationId="{5ACFBE44-06A9-124E-04B9-574C7CCB9ED5}"/>
          </ac:spMkLst>
        </pc:spChg>
        <pc:spChg chg="add del mod">
          <ac:chgData name="Jack Shireman" userId="5ebc33a45a9fc095" providerId="LiveId" clId="{15919783-253E-B845-8EA4-DBF4A489E685}" dt="2024-08-20T15:24:06.263" v="324" actId="478"/>
          <ac:spMkLst>
            <pc:docMk/>
            <pc:sldMk cId="1435499397" sldId="425"/>
            <ac:spMk id="3" creationId="{C24D9ACC-46A0-A71D-CDF4-3B537E883760}"/>
          </ac:spMkLst>
        </pc:spChg>
        <pc:spChg chg="del mod">
          <ac:chgData name="Jack Shireman" userId="5ebc33a45a9fc095" providerId="LiveId" clId="{15919783-253E-B845-8EA4-DBF4A489E685}" dt="2024-08-23T17:29:55.150" v="640" actId="478"/>
          <ac:spMkLst>
            <pc:docMk/>
            <pc:sldMk cId="1435499397" sldId="425"/>
            <ac:spMk id="21" creationId="{E75E2A4B-E208-5F0B-D180-998DDE0F82A8}"/>
          </ac:spMkLst>
        </pc:spChg>
        <pc:spChg chg="del mod">
          <ac:chgData name="Jack Shireman" userId="5ebc33a45a9fc095" providerId="LiveId" clId="{15919783-253E-B845-8EA4-DBF4A489E685}" dt="2024-08-20T15:29:27.350" v="333" actId="478"/>
          <ac:spMkLst>
            <pc:docMk/>
            <pc:sldMk cId="1435499397" sldId="425"/>
            <ac:spMk id="22" creationId="{83D8C1DB-4627-9654-B245-871943C5A1C9}"/>
          </ac:spMkLst>
        </pc:spChg>
        <pc:picChg chg="add mod">
          <ac:chgData name="Jack Shireman" userId="5ebc33a45a9fc095" providerId="LiveId" clId="{15919783-253E-B845-8EA4-DBF4A489E685}" dt="2024-08-20T15:37:31.906" v="376" actId="1076"/>
          <ac:picMkLst>
            <pc:docMk/>
            <pc:sldMk cId="1435499397" sldId="425"/>
            <ac:picMk id="4" creationId="{40EBA9A8-FBEC-3CFD-C3BF-D2EBE8E6B9F8}"/>
          </ac:picMkLst>
        </pc:picChg>
        <pc:picChg chg="add mod">
          <ac:chgData name="Jack Shireman" userId="5ebc33a45a9fc095" providerId="LiveId" clId="{15919783-253E-B845-8EA4-DBF4A489E685}" dt="2024-08-20T15:37:31.906" v="376" actId="1076"/>
          <ac:picMkLst>
            <pc:docMk/>
            <pc:sldMk cId="1435499397" sldId="425"/>
            <ac:picMk id="5" creationId="{75283760-7D59-BB8F-2DEA-AA4993D30812}"/>
          </ac:picMkLst>
        </pc:picChg>
        <pc:picChg chg="add del mod modCrop">
          <ac:chgData name="Jack Shireman" userId="5ebc33a45a9fc095" providerId="LiveId" clId="{15919783-253E-B845-8EA4-DBF4A489E685}" dt="2024-08-20T15:40:12.377" v="378" actId="478"/>
          <ac:picMkLst>
            <pc:docMk/>
            <pc:sldMk cId="1435499397" sldId="425"/>
            <ac:picMk id="6" creationId="{56E83566-F5CD-9C5A-F031-F9E534879EF5}"/>
          </ac:picMkLst>
        </pc:picChg>
        <pc:picChg chg="add mod">
          <ac:chgData name="Jack Shireman" userId="5ebc33a45a9fc095" providerId="LiveId" clId="{15919783-253E-B845-8EA4-DBF4A489E685}" dt="2024-08-20T15:37:31.906" v="376" actId="1076"/>
          <ac:picMkLst>
            <pc:docMk/>
            <pc:sldMk cId="1435499397" sldId="425"/>
            <ac:picMk id="7" creationId="{3356B4AD-B008-D2D0-19EB-2D0BAB051456}"/>
          </ac:picMkLst>
        </pc:picChg>
        <pc:picChg chg="add mod modCrop">
          <ac:chgData name="Jack Shireman" userId="5ebc33a45a9fc095" providerId="LiveId" clId="{15919783-253E-B845-8EA4-DBF4A489E685}" dt="2024-08-20T15:40:28.694" v="381" actId="1076"/>
          <ac:picMkLst>
            <pc:docMk/>
            <pc:sldMk cId="1435499397" sldId="425"/>
            <ac:picMk id="8" creationId="{F88106E3-FD7D-F187-0926-50F093CA5027}"/>
          </ac:picMkLst>
        </pc:picChg>
        <pc:picChg chg="add mod modCrop">
          <ac:chgData name="Jack Shireman" userId="5ebc33a45a9fc095" providerId="LiveId" clId="{15919783-253E-B845-8EA4-DBF4A489E685}" dt="2024-08-20T15:40:30.944" v="382" actId="14100"/>
          <ac:picMkLst>
            <pc:docMk/>
            <pc:sldMk cId="1435499397" sldId="425"/>
            <ac:picMk id="9" creationId="{72A3BFE9-1B0A-4D0A-F8FA-990DC8164D89}"/>
          </ac:picMkLst>
        </pc:picChg>
        <pc:picChg chg="add mod modCrop">
          <ac:chgData name="Jack Shireman" userId="5ebc33a45a9fc095" providerId="LiveId" clId="{15919783-253E-B845-8EA4-DBF4A489E685}" dt="2024-08-20T15:41:05.570" v="390" actId="14100"/>
          <ac:picMkLst>
            <pc:docMk/>
            <pc:sldMk cId="1435499397" sldId="425"/>
            <ac:picMk id="10" creationId="{91948CF8-C7F6-7077-3097-C561F471704F}"/>
          </ac:picMkLst>
        </pc:picChg>
        <pc:picChg chg="del mod">
          <ac:chgData name="Jack Shireman" userId="5ebc33a45a9fc095" providerId="LiveId" clId="{15919783-253E-B845-8EA4-DBF4A489E685}" dt="2024-08-20T15:17:55.646" v="323" actId="478"/>
          <ac:picMkLst>
            <pc:docMk/>
            <pc:sldMk cId="1435499397" sldId="425"/>
            <ac:picMk id="12" creationId="{0B32D977-3667-AB06-79E8-0C8179AD73F3}"/>
          </ac:picMkLst>
        </pc:picChg>
        <pc:picChg chg="mod">
          <ac:chgData name="Jack Shireman" userId="5ebc33a45a9fc095" providerId="LiveId" clId="{15919783-253E-B845-8EA4-DBF4A489E685}" dt="2024-08-16T16:50:49.236" v="1" actId="1076"/>
          <ac:picMkLst>
            <pc:docMk/>
            <pc:sldMk cId="1435499397" sldId="425"/>
            <ac:picMk id="20" creationId="{ABC9013F-5E5D-DACA-8B7E-44443070C872}"/>
          </ac:picMkLst>
        </pc:picChg>
      </pc:sldChg>
      <pc:sldChg chg="modSp mod">
        <pc:chgData name="Jack Shireman" userId="5ebc33a45a9fc095" providerId="LiveId" clId="{15919783-253E-B845-8EA4-DBF4A489E685}" dt="2024-08-23T15:55:45.026" v="625" actId="20577"/>
        <pc:sldMkLst>
          <pc:docMk/>
          <pc:sldMk cId="2570700224" sldId="426"/>
        </pc:sldMkLst>
        <pc:spChg chg="mod">
          <ac:chgData name="Jack Shireman" userId="5ebc33a45a9fc095" providerId="LiveId" clId="{15919783-253E-B845-8EA4-DBF4A489E685}" dt="2024-08-23T15:55:45.026" v="625" actId="20577"/>
          <ac:spMkLst>
            <pc:docMk/>
            <pc:sldMk cId="2570700224" sldId="426"/>
            <ac:spMk id="3" creationId="{71DD44C7-611A-B109-572F-97E52BA35290}"/>
          </ac:spMkLst>
        </pc:spChg>
      </pc:sldChg>
      <pc:sldChg chg="addSp delSp modSp new mod ord">
        <pc:chgData name="Jack Shireman" userId="5ebc33a45a9fc095" providerId="LiveId" clId="{15919783-253E-B845-8EA4-DBF4A489E685}" dt="2024-08-23T15:57:57.368" v="639" actId="1076"/>
        <pc:sldMkLst>
          <pc:docMk/>
          <pc:sldMk cId="2899157406" sldId="427"/>
        </pc:sldMkLst>
        <pc:spChg chg="add mod">
          <ac:chgData name="Jack Shireman" userId="5ebc33a45a9fc095" providerId="LiveId" clId="{15919783-253E-B845-8EA4-DBF4A489E685}" dt="2024-08-22T20:08:00.679" v="393"/>
          <ac:spMkLst>
            <pc:docMk/>
            <pc:sldMk cId="2899157406" sldId="427"/>
            <ac:spMk id="2" creationId="{47F9FE06-447B-5DA4-2FCE-D9218F0315F2}"/>
          </ac:spMkLst>
        </pc:spChg>
        <pc:spChg chg="add">
          <ac:chgData name="Jack Shireman" userId="5ebc33a45a9fc095" providerId="LiveId" clId="{15919783-253E-B845-8EA4-DBF4A489E685}" dt="2024-08-23T15:52:14.545" v="577"/>
          <ac:spMkLst>
            <pc:docMk/>
            <pc:sldMk cId="2899157406" sldId="427"/>
            <ac:spMk id="2" creationId="{C42FE80E-BAC8-B1AF-0B86-BB6CF8CC6BD3}"/>
          </ac:spMkLst>
        </pc:spChg>
        <pc:spChg chg="add">
          <ac:chgData name="Jack Shireman" userId="5ebc33a45a9fc095" providerId="LiveId" clId="{15919783-253E-B845-8EA4-DBF4A489E685}" dt="2024-08-22T20:10:14.867" v="400"/>
          <ac:spMkLst>
            <pc:docMk/>
            <pc:sldMk cId="2899157406" sldId="427"/>
            <ac:spMk id="3" creationId="{015EF640-05FB-8A31-B03D-8B169BACFE22}"/>
          </ac:spMkLst>
        </pc:spChg>
        <pc:spChg chg="add mod">
          <ac:chgData name="Jack Shireman" userId="5ebc33a45a9fc095" providerId="LiveId" clId="{15919783-253E-B845-8EA4-DBF4A489E685}" dt="2024-08-23T15:54:26.090" v="601" actId="1076"/>
          <ac:spMkLst>
            <pc:docMk/>
            <pc:sldMk cId="2899157406" sldId="427"/>
            <ac:spMk id="5" creationId="{977F8C37-B8D6-8116-3EE8-E6A962B74787}"/>
          </ac:spMkLst>
        </pc:spChg>
        <pc:spChg chg="add mod">
          <ac:chgData name="Jack Shireman" userId="5ebc33a45a9fc095" providerId="LiveId" clId="{15919783-253E-B845-8EA4-DBF4A489E685}" dt="2024-08-23T15:54:26.090" v="601" actId="1076"/>
          <ac:spMkLst>
            <pc:docMk/>
            <pc:sldMk cId="2899157406" sldId="427"/>
            <ac:spMk id="6" creationId="{39822EB3-92D8-E70B-308D-3C5BF7BAF336}"/>
          </ac:spMkLst>
        </pc:spChg>
        <pc:spChg chg="add mod">
          <ac:chgData name="Jack Shireman" userId="5ebc33a45a9fc095" providerId="LiveId" clId="{15919783-253E-B845-8EA4-DBF4A489E685}" dt="2024-08-23T15:55:06.814" v="611" actId="1076"/>
          <ac:spMkLst>
            <pc:docMk/>
            <pc:sldMk cId="2899157406" sldId="427"/>
            <ac:spMk id="7" creationId="{00C7D637-DE91-1976-4C2A-708A37BF5C03}"/>
          </ac:spMkLst>
        </pc:spChg>
        <pc:spChg chg="add">
          <ac:chgData name="Jack Shireman" userId="5ebc33a45a9fc095" providerId="LiveId" clId="{15919783-253E-B845-8EA4-DBF4A489E685}" dt="2024-08-22T20:12:48.968" v="440"/>
          <ac:spMkLst>
            <pc:docMk/>
            <pc:sldMk cId="2899157406" sldId="427"/>
            <ac:spMk id="7" creationId="{CBACDD93-5AB7-A41A-D15F-726AB2F0BB10}"/>
          </ac:spMkLst>
        </pc:spChg>
        <pc:spChg chg="add mod">
          <ac:chgData name="Jack Shireman" userId="5ebc33a45a9fc095" providerId="LiveId" clId="{15919783-253E-B845-8EA4-DBF4A489E685}" dt="2024-08-23T15:55:11.440" v="613" actId="1076"/>
          <ac:spMkLst>
            <pc:docMk/>
            <pc:sldMk cId="2899157406" sldId="427"/>
            <ac:spMk id="9" creationId="{481F3CE8-DBB1-957B-3453-907644C6C385}"/>
          </ac:spMkLst>
        </pc:spChg>
        <pc:spChg chg="add del mod">
          <ac:chgData name="Jack Shireman" userId="5ebc33a45a9fc095" providerId="LiveId" clId="{15919783-253E-B845-8EA4-DBF4A489E685}" dt="2024-08-22T20:20:04.507" v="481" actId="478"/>
          <ac:spMkLst>
            <pc:docMk/>
            <pc:sldMk cId="2899157406" sldId="427"/>
            <ac:spMk id="9" creationId="{4EA0BAAE-5779-1B51-56D5-6C4A565AD993}"/>
          </ac:spMkLst>
        </pc:spChg>
        <pc:spChg chg="add mod">
          <ac:chgData name="Jack Shireman" userId="5ebc33a45a9fc095" providerId="LiveId" clId="{15919783-253E-B845-8EA4-DBF4A489E685}" dt="2024-08-23T15:54:26.090" v="601" actId="1076"/>
          <ac:spMkLst>
            <pc:docMk/>
            <pc:sldMk cId="2899157406" sldId="427"/>
            <ac:spMk id="10" creationId="{0C53C949-BA59-302C-8F7D-6430D2783B21}"/>
          </ac:spMkLst>
        </pc:spChg>
        <pc:spChg chg="add mod">
          <ac:chgData name="Jack Shireman" userId="5ebc33a45a9fc095" providerId="LiveId" clId="{15919783-253E-B845-8EA4-DBF4A489E685}" dt="2024-08-23T15:54:28.439" v="602" actId="1076"/>
          <ac:spMkLst>
            <pc:docMk/>
            <pc:sldMk cId="2899157406" sldId="427"/>
            <ac:spMk id="11" creationId="{73D6A226-BFA3-E1C5-510E-3BC9C3827187}"/>
          </ac:spMkLst>
        </pc:spChg>
        <pc:spChg chg="add mod">
          <ac:chgData name="Jack Shireman" userId="5ebc33a45a9fc095" providerId="LiveId" clId="{15919783-253E-B845-8EA4-DBF4A489E685}" dt="2024-08-23T15:54:26.090" v="601" actId="1076"/>
          <ac:spMkLst>
            <pc:docMk/>
            <pc:sldMk cId="2899157406" sldId="427"/>
            <ac:spMk id="12" creationId="{00A76563-B14C-8813-0A15-2710A347F686}"/>
          </ac:spMkLst>
        </pc:spChg>
        <pc:spChg chg="add mod">
          <ac:chgData name="Jack Shireman" userId="5ebc33a45a9fc095" providerId="LiveId" clId="{15919783-253E-B845-8EA4-DBF4A489E685}" dt="2024-08-22T20:21:15.280" v="514" actId="20577"/>
          <ac:spMkLst>
            <pc:docMk/>
            <pc:sldMk cId="2899157406" sldId="427"/>
            <ac:spMk id="13" creationId="{1EF48303-44FA-B43A-8124-32A71B923F0C}"/>
          </ac:spMkLst>
        </pc:spChg>
        <pc:spChg chg="add mod">
          <ac:chgData name="Jack Shireman" userId="5ebc33a45a9fc095" providerId="LiveId" clId="{15919783-253E-B845-8EA4-DBF4A489E685}" dt="2024-08-23T15:54:26.090" v="601" actId="1076"/>
          <ac:spMkLst>
            <pc:docMk/>
            <pc:sldMk cId="2899157406" sldId="427"/>
            <ac:spMk id="14" creationId="{A9C2285A-32C7-4D67-FC21-223A39278696}"/>
          </ac:spMkLst>
        </pc:spChg>
        <pc:spChg chg="add mod">
          <ac:chgData name="Jack Shireman" userId="5ebc33a45a9fc095" providerId="LiveId" clId="{15919783-253E-B845-8EA4-DBF4A489E685}" dt="2024-08-22T20:24:21.459" v="555" actId="20577"/>
          <ac:spMkLst>
            <pc:docMk/>
            <pc:sldMk cId="2899157406" sldId="427"/>
            <ac:spMk id="15" creationId="{F12D5469-A54B-349A-B513-F34FF0B6B302}"/>
          </ac:spMkLst>
        </pc:spChg>
        <pc:spChg chg="add mod">
          <ac:chgData name="Jack Shireman" userId="5ebc33a45a9fc095" providerId="LiveId" clId="{15919783-253E-B845-8EA4-DBF4A489E685}" dt="2024-08-22T20:23:54.648" v="530" actId="1076"/>
          <ac:spMkLst>
            <pc:docMk/>
            <pc:sldMk cId="2899157406" sldId="427"/>
            <ac:spMk id="16" creationId="{9A2E7AB4-FC8A-4343-C958-E1B17BB6E83C}"/>
          </ac:spMkLst>
        </pc:spChg>
        <pc:spChg chg="add mod">
          <ac:chgData name="Jack Shireman" userId="5ebc33a45a9fc095" providerId="LiveId" clId="{15919783-253E-B845-8EA4-DBF4A489E685}" dt="2024-08-23T15:55:16.615" v="615" actId="1076"/>
          <ac:spMkLst>
            <pc:docMk/>
            <pc:sldMk cId="2899157406" sldId="427"/>
            <ac:spMk id="17" creationId="{9B05D8C6-B313-A37B-4EB1-276098584C05}"/>
          </ac:spMkLst>
        </pc:spChg>
        <pc:spChg chg="add mod">
          <ac:chgData name="Jack Shireman" userId="5ebc33a45a9fc095" providerId="LiveId" clId="{15919783-253E-B845-8EA4-DBF4A489E685}" dt="2024-08-23T15:55:36.279" v="619" actId="20577"/>
          <ac:spMkLst>
            <pc:docMk/>
            <pc:sldMk cId="2899157406" sldId="427"/>
            <ac:spMk id="18" creationId="{5F44B7CD-8134-7FDD-3351-EE32744C5494}"/>
          </ac:spMkLst>
        </pc:spChg>
        <pc:spChg chg="add mod">
          <ac:chgData name="Jack Shireman" userId="5ebc33a45a9fc095" providerId="LiveId" clId="{15919783-253E-B845-8EA4-DBF4A489E685}" dt="2024-08-23T15:56:50.231" v="630" actId="1076"/>
          <ac:spMkLst>
            <pc:docMk/>
            <pc:sldMk cId="2899157406" sldId="427"/>
            <ac:spMk id="19" creationId="{667AA4EC-CC69-F9C7-C26A-4EB6768C15E1}"/>
          </ac:spMkLst>
        </pc:spChg>
        <pc:spChg chg="add mod">
          <ac:chgData name="Jack Shireman" userId="5ebc33a45a9fc095" providerId="LiveId" clId="{15919783-253E-B845-8EA4-DBF4A489E685}" dt="2024-08-23T15:56:51.974" v="631"/>
          <ac:spMkLst>
            <pc:docMk/>
            <pc:sldMk cId="2899157406" sldId="427"/>
            <ac:spMk id="20" creationId="{363CB0C1-22DF-A7C3-DABC-3CB78C058188}"/>
          </ac:spMkLst>
        </pc:spChg>
        <pc:spChg chg="add mod">
          <ac:chgData name="Jack Shireman" userId="5ebc33a45a9fc095" providerId="LiveId" clId="{15919783-253E-B845-8EA4-DBF4A489E685}" dt="2024-08-23T15:56:58.751" v="633" actId="1076"/>
          <ac:spMkLst>
            <pc:docMk/>
            <pc:sldMk cId="2899157406" sldId="427"/>
            <ac:spMk id="21" creationId="{3D101BBF-A1D5-F54B-9752-918DABF2D617}"/>
          </ac:spMkLst>
        </pc:spChg>
        <pc:spChg chg="add mod">
          <ac:chgData name="Jack Shireman" userId="5ebc33a45a9fc095" providerId="LiveId" clId="{15919783-253E-B845-8EA4-DBF4A489E685}" dt="2024-08-23T15:57:46.404" v="635" actId="1076"/>
          <ac:spMkLst>
            <pc:docMk/>
            <pc:sldMk cId="2899157406" sldId="427"/>
            <ac:spMk id="22" creationId="{0CC4C646-4553-6886-9533-201FFFFCF497}"/>
          </ac:spMkLst>
        </pc:spChg>
        <pc:spChg chg="add mod">
          <ac:chgData name="Jack Shireman" userId="5ebc33a45a9fc095" providerId="LiveId" clId="{15919783-253E-B845-8EA4-DBF4A489E685}" dt="2024-08-23T15:57:52.553" v="637" actId="1076"/>
          <ac:spMkLst>
            <pc:docMk/>
            <pc:sldMk cId="2899157406" sldId="427"/>
            <ac:spMk id="23" creationId="{64159739-8694-3E70-1C84-927983E739B7}"/>
          </ac:spMkLst>
        </pc:spChg>
        <pc:spChg chg="add mod">
          <ac:chgData name="Jack Shireman" userId="5ebc33a45a9fc095" providerId="LiveId" clId="{15919783-253E-B845-8EA4-DBF4A489E685}" dt="2024-08-23T15:57:57.368" v="639" actId="1076"/>
          <ac:spMkLst>
            <pc:docMk/>
            <pc:sldMk cId="2899157406" sldId="427"/>
            <ac:spMk id="24" creationId="{3B429C75-3860-E183-968C-B706DA7E0410}"/>
          </ac:spMkLst>
        </pc:spChg>
        <pc:picChg chg="add mod modCrop">
          <ac:chgData name="Jack Shireman" userId="5ebc33a45a9fc095" providerId="LiveId" clId="{15919783-253E-B845-8EA4-DBF4A489E685}" dt="2024-08-23T15:55:57.112" v="626" actId="1076"/>
          <ac:picMkLst>
            <pc:docMk/>
            <pc:sldMk cId="2899157406" sldId="427"/>
            <ac:picMk id="3" creationId="{F14F1C2A-CDF7-A9BB-DDD1-47BBB08CBF45}"/>
          </ac:picMkLst>
        </pc:picChg>
        <pc:picChg chg="add mod modCrop">
          <ac:chgData name="Jack Shireman" userId="5ebc33a45a9fc095" providerId="LiveId" clId="{15919783-253E-B845-8EA4-DBF4A489E685}" dt="2024-08-23T15:54:26.090" v="601" actId="1076"/>
          <ac:picMkLst>
            <pc:docMk/>
            <pc:sldMk cId="2899157406" sldId="427"/>
            <ac:picMk id="4" creationId="{6DF4CFBA-7E83-B475-4700-BD0121DC536C}"/>
          </ac:picMkLst>
        </pc:picChg>
        <pc:picChg chg="add mod modCrop">
          <ac:chgData name="Jack Shireman" userId="5ebc33a45a9fc095" providerId="LiveId" clId="{15919783-253E-B845-8EA4-DBF4A489E685}" dt="2024-08-23T15:54:26.090" v="601" actId="1076"/>
          <ac:picMkLst>
            <pc:docMk/>
            <pc:sldMk cId="2899157406" sldId="427"/>
            <ac:picMk id="8" creationId="{3808680D-C41F-A1F1-2AFF-58873611D3CA}"/>
          </ac:picMkLst>
        </pc:picChg>
        <pc:picChg chg="add del mod">
          <ac:chgData name="Jack Shireman" userId="5ebc33a45a9fc095" providerId="LiveId" clId="{15919783-253E-B845-8EA4-DBF4A489E685}" dt="2024-08-22T20:09:47.482" v="399" actId="478"/>
          <ac:picMkLst>
            <pc:docMk/>
            <pc:sldMk cId="2899157406" sldId="427"/>
            <ac:picMk id="1026" creationId="{547925CC-6525-FAF3-FECD-C2A2C92270A8}"/>
          </ac:picMkLst>
        </pc:picChg>
        <pc:picChg chg="add mod">
          <ac:chgData name="Jack Shireman" userId="5ebc33a45a9fc095" providerId="LiveId" clId="{15919783-253E-B845-8EA4-DBF4A489E685}" dt="2024-08-23T15:55:59.647" v="627" actId="14100"/>
          <ac:picMkLst>
            <pc:docMk/>
            <pc:sldMk cId="2899157406" sldId="427"/>
            <ac:picMk id="1028" creationId="{BB02787F-DF0E-DC9B-2275-61786CC7626C}"/>
          </ac:picMkLst>
        </pc:picChg>
        <pc:picChg chg="add del mod">
          <ac:chgData name="Jack Shireman" userId="5ebc33a45a9fc095" providerId="LiveId" clId="{15919783-253E-B845-8EA4-DBF4A489E685}" dt="2024-08-22T20:11:16.884" v="427" actId="478"/>
          <ac:picMkLst>
            <pc:docMk/>
            <pc:sldMk cId="2899157406" sldId="427"/>
            <ac:picMk id="1030" creationId="{F7356C99-E4C2-59D9-327F-E392E5467AED}"/>
          </ac:picMkLst>
        </pc:picChg>
      </pc:sldChg>
    </pc:docChg>
  </pc:docChgLst>
  <pc:docChgLst>
    <pc:chgData name="Jack Shireman" userId="5ebc33a45a9fc095" providerId="LiveId" clId="{FA7D0C35-4CA2-714B-8C05-FC3D5364ABFE}"/>
    <pc:docChg chg="custSel modSld">
      <pc:chgData name="Jack Shireman" userId="5ebc33a45a9fc095" providerId="LiveId" clId="{FA7D0C35-4CA2-714B-8C05-FC3D5364ABFE}" dt="2024-08-20T15:12:31.973" v="11" actId="478"/>
      <pc:docMkLst>
        <pc:docMk/>
      </pc:docMkLst>
      <pc:sldChg chg="delSp modSp mod">
        <pc:chgData name="Jack Shireman" userId="5ebc33a45a9fc095" providerId="LiveId" clId="{FA7D0C35-4CA2-714B-8C05-FC3D5364ABFE}" dt="2024-08-20T15:12:31.973" v="11" actId="478"/>
        <pc:sldMkLst>
          <pc:docMk/>
          <pc:sldMk cId="1435499397" sldId="425"/>
        </pc:sldMkLst>
        <pc:picChg chg="del mod modCrop">
          <ac:chgData name="Jack Shireman" userId="5ebc33a45a9fc095" providerId="LiveId" clId="{FA7D0C35-4CA2-714B-8C05-FC3D5364ABFE}" dt="2024-08-20T15:12:31.973" v="11" actId="478"/>
          <ac:picMkLst>
            <pc:docMk/>
            <pc:sldMk cId="1435499397" sldId="425"/>
            <ac:picMk id="20" creationId="{ABC9013F-5E5D-DACA-8B7E-44443070C87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2432F-8D4E-C745-A7F1-52BA822EF69A}" type="datetimeFigureOut">
              <a:rPr lang="en-US" smtClean="0"/>
              <a:t>8/26/24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8FD11-EB7D-F848-9CF1-A00C8E839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63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46037-9103-42F2-7AFD-9C48C45C7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8D6F79-C021-CD61-94B6-C9BFAEB9D9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956C49-0F9C-1EA1-03C5-8E7C384ACA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 Fig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7DF7EB-F238-DC84-C348-1A6A3796CA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F89896-1FB6-7E42-BA2C-A6BC52F67F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361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 Fig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F89896-1FB6-7E42-BA2C-A6BC52F67F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451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 Fig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F89896-1FB6-7E42-BA2C-A6BC52F67F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551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 Fig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F89896-1FB6-7E42-BA2C-A6BC52F67F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707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Sup Fig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F89896-1FB6-7E42-BA2C-A6BC52F67F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9771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27" indent="0" algn="ctr">
              <a:buNone/>
              <a:defRPr sz="2000"/>
            </a:lvl2pPr>
            <a:lvl3pPr marL="914254" indent="0" algn="ctr">
              <a:buNone/>
              <a:defRPr sz="1800"/>
            </a:lvl3pPr>
            <a:lvl4pPr marL="1371381" indent="0" algn="ctr">
              <a:buNone/>
              <a:defRPr sz="1600"/>
            </a:lvl4pPr>
            <a:lvl5pPr marL="1828507" indent="0" algn="ctr">
              <a:buNone/>
              <a:defRPr sz="1600"/>
            </a:lvl5pPr>
            <a:lvl6pPr marL="2285634" indent="0" algn="ctr">
              <a:buNone/>
              <a:defRPr sz="1600"/>
            </a:lvl6pPr>
            <a:lvl7pPr marL="2742761" indent="0" algn="ctr">
              <a:buNone/>
              <a:defRPr sz="1600"/>
            </a:lvl7pPr>
            <a:lvl8pPr marL="3199888" indent="0" algn="ctr">
              <a:buNone/>
              <a:defRPr sz="1600"/>
            </a:lvl8pPr>
            <a:lvl9pPr marL="3657015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79F5A-4E52-46F1-BDC6-11BB7DB192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726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60100-C108-4711-97D2-A80AB384EF4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59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D1F6E-46AD-4DB6-8D1E-3E31C8F17D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6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23156-5DCF-4A3B-AE7C-5160F8B767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68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4C380-C05C-4560-A4ED-14D060EFA8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938FF-77B9-41F5-B86B-0D2BA3FBDB6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572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7" indent="0">
              <a:buNone/>
              <a:defRPr sz="2000" b="1"/>
            </a:lvl2pPr>
            <a:lvl3pPr marL="914254" indent="0">
              <a:buNone/>
              <a:defRPr sz="1800" b="1"/>
            </a:lvl3pPr>
            <a:lvl4pPr marL="1371381" indent="0">
              <a:buNone/>
              <a:defRPr sz="1600" b="1"/>
            </a:lvl4pPr>
            <a:lvl5pPr marL="1828507" indent="0">
              <a:buNone/>
              <a:defRPr sz="1600" b="1"/>
            </a:lvl5pPr>
            <a:lvl6pPr marL="2285634" indent="0">
              <a:buNone/>
              <a:defRPr sz="1600" b="1"/>
            </a:lvl6pPr>
            <a:lvl7pPr marL="2742761" indent="0">
              <a:buNone/>
              <a:defRPr sz="1600" b="1"/>
            </a:lvl7pPr>
            <a:lvl8pPr marL="3199888" indent="0">
              <a:buNone/>
              <a:defRPr sz="1600" b="1"/>
            </a:lvl8pPr>
            <a:lvl9pPr marL="36570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7" indent="0">
              <a:buNone/>
              <a:defRPr sz="2000" b="1"/>
            </a:lvl2pPr>
            <a:lvl3pPr marL="914254" indent="0">
              <a:buNone/>
              <a:defRPr sz="1800" b="1"/>
            </a:lvl3pPr>
            <a:lvl4pPr marL="1371381" indent="0">
              <a:buNone/>
              <a:defRPr sz="1600" b="1"/>
            </a:lvl4pPr>
            <a:lvl5pPr marL="1828507" indent="0">
              <a:buNone/>
              <a:defRPr sz="1600" b="1"/>
            </a:lvl5pPr>
            <a:lvl6pPr marL="2285634" indent="0">
              <a:buNone/>
              <a:defRPr sz="1600" b="1"/>
            </a:lvl6pPr>
            <a:lvl7pPr marL="2742761" indent="0">
              <a:buNone/>
              <a:defRPr sz="1600" b="1"/>
            </a:lvl7pPr>
            <a:lvl8pPr marL="3199888" indent="0">
              <a:buNone/>
              <a:defRPr sz="1600" b="1"/>
            </a:lvl8pPr>
            <a:lvl9pPr marL="36570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84437C-EE05-4928-B4F7-BF9379F8FF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111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0C392-C3E0-4055-A643-8A461A2291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20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A7E81-6A46-4FDA-A858-D54518FF9F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22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27" indent="0">
              <a:buNone/>
              <a:defRPr sz="1400"/>
            </a:lvl2pPr>
            <a:lvl3pPr marL="914254" indent="0">
              <a:buNone/>
              <a:defRPr sz="1200"/>
            </a:lvl3pPr>
            <a:lvl4pPr marL="1371381" indent="0">
              <a:buNone/>
              <a:defRPr sz="1000"/>
            </a:lvl4pPr>
            <a:lvl5pPr marL="1828507" indent="0">
              <a:buNone/>
              <a:defRPr sz="1000"/>
            </a:lvl5pPr>
            <a:lvl6pPr marL="2285634" indent="0">
              <a:buNone/>
              <a:defRPr sz="1000"/>
            </a:lvl6pPr>
            <a:lvl7pPr marL="2742761" indent="0">
              <a:buNone/>
              <a:defRPr sz="1000"/>
            </a:lvl7pPr>
            <a:lvl8pPr marL="3199888" indent="0">
              <a:buNone/>
              <a:defRPr sz="1000"/>
            </a:lvl8pPr>
            <a:lvl9pPr marL="3657015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F98C4D-0B0C-4F49-8466-F55F020225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7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127" indent="0">
              <a:buNone/>
              <a:defRPr sz="2800"/>
            </a:lvl2pPr>
            <a:lvl3pPr marL="914254" indent="0">
              <a:buNone/>
              <a:defRPr sz="2400"/>
            </a:lvl3pPr>
            <a:lvl4pPr marL="1371381" indent="0">
              <a:buNone/>
              <a:defRPr sz="2000"/>
            </a:lvl4pPr>
            <a:lvl5pPr marL="1828507" indent="0">
              <a:buNone/>
              <a:defRPr sz="2000"/>
            </a:lvl5pPr>
            <a:lvl6pPr marL="2285634" indent="0">
              <a:buNone/>
              <a:defRPr sz="2000"/>
            </a:lvl6pPr>
            <a:lvl7pPr marL="2742761" indent="0">
              <a:buNone/>
              <a:defRPr sz="2000"/>
            </a:lvl7pPr>
            <a:lvl8pPr marL="3199888" indent="0">
              <a:buNone/>
              <a:defRPr sz="2000"/>
            </a:lvl8pPr>
            <a:lvl9pPr marL="3657015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27" indent="0">
              <a:buNone/>
              <a:defRPr sz="1400"/>
            </a:lvl2pPr>
            <a:lvl3pPr marL="914254" indent="0">
              <a:buNone/>
              <a:defRPr sz="1200"/>
            </a:lvl3pPr>
            <a:lvl4pPr marL="1371381" indent="0">
              <a:buNone/>
              <a:defRPr sz="1000"/>
            </a:lvl4pPr>
            <a:lvl5pPr marL="1828507" indent="0">
              <a:buNone/>
              <a:defRPr sz="1000"/>
            </a:lvl5pPr>
            <a:lvl6pPr marL="2285634" indent="0">
              <a:buNone/>
              <a:defRPr sz="1000"/>
            </a:lvl6pPr>
            <a:lvl7pPr marL="2742761" indent="0">
              <a:buNone/>
              <a:defRPr sz="1000"/>
            </a:lvl7pPr>
            <a:lvl8pPr marL="3199888" indent="0">
              <a:buNone/>
              <a:defRPr sz="1000"/>
            </a:lvl8pPr>
            <a:lvl9pPr marL="3657015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78AF6A-4203-4229-8CAE-F7E18DFF93C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84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ADD3A4-3BA1-4F4A-A692-C204346528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3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254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3" indent="-228563" algn="l" defTabSz="9142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90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7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4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1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98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25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1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78" indent="-228563" algn="l" defTabSz="9142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7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4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1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7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4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1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8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15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CD321-DC7C-DFC5-FF35-C6E3074B7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871BC2-EA14-A597-68B6-07543F480E77}"/>
              </a:ext>
            </a:extLst>
          </p:cNvPr>
          <p:cNvSpPr txBox="1"/>
          <p:nvPr/>
        </p:nvSpPr>
        <p:spPr>
          <a:xfrm>
            <a:off x="286914" y="-384301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 Fig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EBA9A8-FBEC-3CFD-C3BF-D2EBE8E6B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411" y="374398"/>
            <a:ext cx="2945684" cy="2857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283760-7D59-BB8F-2DEA-AA4993D30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167" y="388686"/>
            <a:ext cx="3105818" cy="2843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56B4AD-B008-D2D0-19EB-2D0BAB051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411" y="3616199"/>
            <a:ext cx="2961787" cy="2652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8106E3-FD7D-F187-0926-50F093CA50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152" t="3958" r="10454" b="7187"/>
          <a:stretch/>
        </p:blipFill>
        <p:spPr>
          <a:xfrm>
            <a:off x="7935924" y="398590"/>
            <a:ext cx="3105818" cy="28432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A3BFE9-1B0A-4D0A-F8FA-990DC8164D8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958" t="3958" r="7247" b="3958"/>
          <a:stretch/>
        </p:blipFill>
        <p:spPr>
          <a:xfrm>
            <a:off x="7935924" y="3616199"/>
            <a:ext cx="3105818" cy="2652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948CF8-C7F6-7077-3097-C561F471704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429" t="3229" r="8881" b="3229"/>
          <a:stretch/>
        </p:blipFill>
        <p:spPr>
          <a:xfrm>
            <a:off x="4364167" y="3667070"/>
            <a:ext cx="3105818" cy="26012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CFBE44-06A9-124E-04B9-574C7CCB9ED5}"/>
              </a:ext>
            </a:extLst>
          </p:cNvPr>
          <p:cNvSpPr txBox="1"/>
          <p:nvPr/>
        </p:nvSpPr>
        <p:spPr>
          <a:xfrm>
            <a:off x="617132" y="187199"/>
            <a:ext cx="36420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549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7D6EF6C-D8A7-6BCD-32E2-7E09066CD67D}"/>
              </a:ext>
            </a:extLst>
          </p:cNvPr>
          <p:cNvGrpSpPr/>
          <p:nvPr/>
        </p:nvGrpSpPr>
        <p:grpSpPr>
          <a:xfrm>
            <a:off x="1013738" y="1684133"/>
            <a:ext cx="5233700" cy="3489733"/>
            <a:chOff x="13960506" y="3479482"/>
            <a:chExt cx="25121758" cy="1675071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1ACA87E-7FEE-24DF-AF28-A3912B56B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13555"/>
            <a:stretch/>
          </p:blipFill>
          <p:spPr>
            <a:xfrm>
              <a:off x="13960506" y="12112221"/>
              <a:ext cx="24072536" cy="8117977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D72E62F-EA91-89D7-56A3-0416B6F5F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39" r="13776"/>
            <a:stretch/>
          </p:blipFill>
          <p:spPr>
            <a:xfrm>
              <a:off x="14373460" y="5596563"/>
              <a:ext cx="24708804" cy="697794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A1CDF98-ED06-6264-C013-2FDC8709A182}"/>
                </a:ext>
              </a:extLst>
            </p:cNvPr>
            <p:cNvSpPr txBox="1"/>
            <p:nvPr/>
          </p:nvSpPr>
          <p:spPr>
            <a:xfrm>
              <a:off x="23348062" y="3479482"/>
              <a:ext cx="9878394" cy="1458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5235"/>
              <a:r>
                <a:rPr lang="en-US" sz="1375" b="1" dirty="0">
                  <a:solidFill>
                    <a:prstClr val="black"/>
                  </a:solidFill>
                  <a:latin typeface="Calibri" panose="020F0502020204030204"/>
                </a:rPr>
                <a:t>ORA-Biological Processes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1852F5-D20B-A5F7-4680-FBDAE9DB4D40}"/>
                </a:ext>
              </a:extLst>
            </p:cNvPr>
            <p:cNvSpPr txBox="1"/>
            <p:nvPr/>
          </p:nvSpPr>
          <p:spPr>
            <a:xfrm>
              <a:off x="26153220" y="4737903"/>
              <a:ext cx="4825934" cy="118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5235"/>
              <a:r>
                <a:rPr lang="en-US" sz="1000" b="1" dirty="0">
                  <a:solidFill>
                    <a:prstClr val="black"/>
                  </a:solidFill>
                  <a:latin typeface="Calibri" panose="020F0502020204030204"/>
                </a:rPr>
                <a:t>Unlabeled Cells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1DE2A1F-CA71-E246-506D-3EF74399BDF3}"/>
                </a:ext>
              </a:extLst>
            </p:cNvPr>
            <p:cNvSpPr txBox="1"/>
            <p:nvPr/>
          </p:nvSpPr>
          <p:spPr>
            <a:xfrm>
              <a:off x="25420001" y="12112223"/>
              <a:ext cx="5279908" cy="118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5235"/>
              <a:r>
                <a:rPr lang="en-US" sz="1000" b="1" dirty="0">
                  <a:solidFill>
                    <a:prstClr val="black"/>
                  </a:solidFill>
                  <a:latin typeface="Calibri" panose="020F0502020204030204"/>
                </a:rPr>
                <a:t>Midbrain Control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7F3D60E-0136-357B-11A7-D65CC7ECC093}"/>
              </a:ext>
            </a:extLst>
          </p:cNvPr>
          <p:cNvSpPr txBox="1"/>
          <p:nvPr/>
        </p:nvSpPr>
        <p:spPr>
          <a:xfrm>
            <a:off x="1124674" y="654078"/>
            <a:ext cx="36420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CF92EF-EAB9-C18A-9E88-27DB13C5A695}"/>
              </a:ext>
            </a:extLst>
          </p:cNvPr>
          <p:cNvSpPr txBox="1"/>
          <p:nvPr/>
        </p:nvSpPr>
        <p:spPr>
          <a:xfrm>
            <a:off x="6070947" y="654078"/>
            <a:ext cx="35298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14511E-2893-7475-D642-4E8050D92DAF}"/>
              </a:ext>
            </a:extLst>
          </p:cNvPr>
          <p:cNvGrpSpPr/>
          <p:nvPr/>
        </p:nvGrpSpPr>
        <p:grpSpPr>
          <a:xfrm>
            <a:off x="5777667" y="1684132"/>
            <a:ext cx="5366944" cy="3471033"/>
            <a:chOff x="1585106" y="15811445"/>
            <a:chExt cx="25761333" cy="1666095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4DDEA00-C3FB-1900-1B20-90C15A7388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7975"/>
            <a:stretch/>
          </p:blipFill>
          <p:spPr>
            <a:xfrm>
              <a:off x="1585106" y="24533949"/>
              <a:ext cx="24504446" cy="793845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6FAA45-920F-998C-EC1B-36F5FE4141BE}"/>
                </a:ext>
              </a:extLst>
            </p:cNvPr>
            <p:cNvSpPr txBox="1"/>
            <p:nvPr/>
          </p:nvSpPr>
          <p:spPr>
            <a:xfrm>
              <a:off x="13267308" y="15811445"/>
              <a:ext cx="5706178" cy="1458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5235"/>
              <a:r>
                <a:rPr lang="en-US" sz="1375" b="1" dirty="0">
                  <a:solidFill>
                    <a:prstClr val="black"/>
                  </a:solidFill>
                  <a:latin typeface="Calibri" panose="020F0502020204030204"/>
                </a:rPr>
                <a:t>ORA-Pathway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92622D8-B7AD-47D9-C5E3-9DDDB1BB3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26663" y="17278720"/>
              <a:ext cx="24919776" cy="805742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742610-8999-E289-11F9-9FB3CFF23346}"/>
                </a:ext>
              </a:extLst>
            </p:cNvPr>
            <p:cNvSpPr txBox="1"/>
            <p:nvPr/>
          </p:nvSpPr>
          <p:spPr>
            <a:xfrm>
              <a:off x="13707425" y="16806754"/>
              <a:ext cx="4825935" cy="118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5235"/>
              <a:r>
                <a:rPr lang="en-US" sz="1000" b="1" dirty="0">
                  <a:solidFill>
                    <a:prstClr val="black"/>
                  </a:solidFill>
                  <a:latin typeface="Calibri" panose="020F0502020204030204"/>
                </a:rPr>
                <a:t>Unlabeled Cells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D5A8B7C-85A9-8616-C908-06D7FF71B0A6}"/>
                </a:ext>
              </a:extLst>
            </p:cNvPr>
            <p:cNvSpPr txBox="1"/>
            <p:nvPr/>
          </p:nvSpPr>
          <p:spPr>
            <a:xfrm>
              <a:off x="13480433" y="24509511"/>
              <a:ext cx="5279909" cy="1181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5235"/>
              <a:r>
                <a:rPr lang="en-US" sz="1000" b="1" dirty="0">
                  <a:solidFill>
                    <a:prstClr val="black"/>
                  </a:solidFill>
                  <a:latin typeface="Calibri" panose="020F0502020204030204"/>
                </a:rPr>
                <a:t>Midbrain Control</a:t>
              </a:r>
            </a:p>
          </p:txBody>
        </p:sp>
      </p:grpSp>
      <p:pic>
        <p:nvPicPr>
          <p:cNvPr id="4" name="Picture 3" descr="A blue rectangle on a white background&#10;&#10;Description automatically generated">
            <a:extLst>
              <a:ext uri="{FF2B5EF4-FFF2-40B4-BE49-F238E27FC236}">
                <a16:creationId xmlns:a16="http://schemas.microsoft.com/office/drawing/2014/main" id="{8A92C6AD-C43C-7A3F-C1D8-AB262F905E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" t="29683" r="10040" b="26816"/>
          <a:stretch/>
        </p:blipFill>
        <p:spPr>
          <a:xfrm>
            <a:off x="1341679" y="1993544"/>
            <a:ext cx="1970299" cy="1989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74A671-5BD8-ECA4-3E04-89AC202E5A9B}"/>
              </a:ext>
            </a:extLst>
          </p:cNvPr>
          <p:cNvSpPr txBox="1"/>
          <p:nvPr/>
        </p:nvSpPr>
        <p:spPr>
          <a:xfrm>
            <a:off x="140926" y="126459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 Fig 2</a:t>
            </a:r>
          </a:p>
        </p:txBody>
      </p:sp>
    </p:spTree>
    <p:extLst>
      <p:ext uri="{BB962C8B-B14F-4D97-AF65-F5344CB8AC3E}">
        <p14:creationId xmlns:p14="http://schemas.microsoft.com/office/powerpoint/2010/main" val="1860592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F4CFBA-7E83-B475-4700-BD0121DC53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97" b="4980"/>
          <a:stretch/>
        </p:blipFill>
        <p:spPr>
          <a:xfrm>
            <a:off x="1870563" y="1656561"/>
            <a:ext cx="7702656" cy="20701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7F8C37-B8D6-8116-3EE8-E6A962B74787}"/>
              </a:ext>
            </a:extLst>
          </p:cNvPr>
          <p:cNvSpPr txBox="1"/>
          <p:nvPr/>
        </p:nvSpPr>
        <p:spPr>
          <a:xfrm>
            <a:off x="10024330" y="1572713"/>
            <a:ext cx="1330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CIBERSORTX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22EB3-92D8-E70B-308D-3C5BF7BAF336}"/>
              </a:ext>
            </a:extLst>
          </p:cNvPr>
          <p:cNvSpPr txBox="1"/>
          <p:nvPr/>
        </p:nvSpPr>
        <p:spPr>
          <a:xfrm>
            <a:off x="2057904" y="1730919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08680D-C41F-A1F1-2AFF-58873611D3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24" t="1" b="27062"/>
          <a:stretch/>
        </p:blipFill>
        <p:spPr>
          <a:xfrm>
            <a:off x="1888189" y="11602"/>
            <a:ext cx="7685029" cy="15890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53C949-BA59-302C-8F7D-6430D2783B21}"/>
              </a:ext>
            </a:extLst>
          </p:cNvPr>
          <p:cNvSpPr txBox="1"/>
          <p:nvPr/>
        </p:nvSpPr>
        <p:spPr>
          <a:xfrm>
            <a:off x="2020815" y="2519"/>
            <a:ext cx="1050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Mutated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D6A226-BFA3-E1C5-510E-3BC9C3827187}"/>
              </a:ext>
            </a:extLst>
          </p:cNvPr>
          <p:cNvSpPr txBox="1"/>
          <p:nvPr/>
        </p:nvSpPr>
        <p:spPr>
          <a:xfrm>
            <a:off x="1270062" y="11602"/>
            <a:ext cx="36420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A76563-B14C-8813-0A15-2710A347F686}"/>
              </a:ext>
            </a:extLst>
          </p:cNvPr>
          <p:cNvSpPr txBox="1"/>
          <p:nvPr/>
        </p:nvSpPr>
        <p:spPr>
          <a:xfrm rot="16200000">
            <a:off x="1041930" y="1462172"/>
            <a:ext cx="1290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Scaled Expression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F48303-44FA-B43A-8124-32A71B923F0C}"/>
              </a:ext>
            </a:extLst>
          </p:cNvPr>
          <p:cNvSpPr txBox="1"/>
          <p:nvPr/>
        </p:nvSpPr>
        <p:spPr>
          <a:xfrm>
            <a:off x="1281282" y="4108085"/>
            <a:ext cx="35298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A9C2285A-32C7-4D67-FC21-223A39278696}"/>
              </a:ext>
            </a:extLst>
          </p:cNvPr>
          <p:cNvSpPr/>
          <p:nvPr/>
        </p:nvSpPr>
        <p:spPr>
          <a:xfrm>
            <a:off x="9680819" y="1180067"/>
            <a:ext cx="317715" cy="1154624"/>
          </a:xfrm>
          <a:prstGeom prst="righ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2D5469-A54B-349A-B513-F34FF0B6B302}"/>
              </a:ext>
            </a:extLst>
          </p:cNvPr>
          <p:cNvSpPr txBox="1"/>
          <p:nvPr/>
        </p:nvSpPr>
        <p:spPr>
          <a:xfrm>
            <a:off x="10089362" y="5179724"/>
            <a:ext cx="1247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ReDeconv</a:t>
            </a:r>
            <a:endParaRPr lang="en-US" dirty="0"/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9A2E7AB4-FC8A-4343-C958-E1B17BB6E83C}"/>
              </a:ext>
            </a:extLst>
          </p:cNvPr>
          <p:cNvSpPr/>
          <p:nvPr/>
        </p:nvSpPr>
        <p:spPr>
          <a:xfrm>
            <a:off x="9745851" y="4787078"/>
            <a:ext cx="317715" cy="1154624"/>
          </a:xfrm>
          <a:prstGeom prst="righ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4F1C2A-CDF7-A9BB-DDD1-47BBB08CBF4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08" t="-1" r="116" b="27711"/>
          <a:stretch/>
        </p:blipFill>
        <p:spPr>
          <a:xfrm>
            <a:off x="1850560" y="3728459"/>
            <a:ext cx="7742662" cy="1393249"/>
          </a:xfrm>
          <a:prstGeom prst="rect">
            <a:avLst/>
          </a:prstGeom>
        </p:spPr>
      </p:pic>
      <p:pic>
        <p:nvPicPr>
          <p:cNvPr id="1028" name="Picture 4" descr="Plot object">
            <a:extLst>
              <a:ext uri="{FF2B5EF4-FFF2-40B4-BE49-F238E27FC236}">
                <a16:creationId xmlns:a16="http://schemas.microsoft.com/office/drawing/2014/main" id="{BB02787F-DF0E-DC9B-2275-61786CC762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" b="4075"/>
          <a:stretch/>
        </p:blipFill>
        <p:spPr bwMode="auto">
          <a:xfrm>
            <a:off x="1888189" y="5179725"/>
            <a:ext cx="7742662" cy="167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C7D637-DE91-1976-4C2A-708A37BF5C03}"/>
              </a:ext>
            </a:extLst>
          </p:cNvPr>
          <p:cNvSpPr txBox="1"/>
          <p:nvPr/>
        </p:nvSpPr>
        <p:spPr>
          <a:xfrm>
            <a:off x="2020815" y="3865859"/>
            <a:ext cx="1050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Mutated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1F3CE8-DBB1-957B-3453-907644C6C385}"/>
              </a:ext>
            </a:extLst>
          </p:cNvPr>
          <p:cNvSpPr txBox="1"/>
          <p:nvPr/>
        </p:nvSpPr>
        <p:spPr>
          <a:xfrm>
            <a:off x="2117974" y="5284183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05D8C6-B313-A37B-4EB1-276098584C05}"/>
              </a:ext>
            </a:extLst>
          </p:cNvPr>
          <p:cNvSpPr txBox="1"/>
          <p:nvPr/>
        </p:nvSpPr>
        <p:spPr>
          <a:xfrm rot="16200000">
            <a:off x="1041929" y="5062939"/>
            <a:ext cx="1290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Scaled Expression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44B7CD-8134-7FDD-3351-EE32744C5494}"/>
              </a:ext>
            </a:extLst>
          </p:cNvPr>
          <p:cNvSpPr txBox="1"/>
          <p:nvPr/>
        </p:nvSpPr>
        <p:spPr>
          <a:xfrm>
            <a:off x="286914" y="-384301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 Fig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7AA4EC-CC69-F9C7-C26A-4EB6768C15E1}"/>
              </a:ext>
            </a:extLst>
          </p:cNvPr>
          <p:cNvSpPr txBox="1"/>
          <p:nvPr/>
        </p:nvSpPr>
        <p:spPr>
          <a:xfrm>
            <a:off x="7152534" y="516635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101BBF-A1D5-F54B-9752-918DABF2D617}"/>
              </a:ext>
            </a:extLst>
          </p:cNvPr>
          <p:cNvSpPr txBox="1"/>
          <p:nvPr/>
        </p:nvSpPr>
        <p:spPr>
          <a:xfrm>
            <a:off x="7838534" y="51797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C4C646-4553-6886-9533-201FFFFCF497}"/>
              </a:ext>
            </a:extLst>
          </p:cNvPr>
          <p:cNvSpPr txBox="1"/>
          <p:nvPr/>
        </p:nvSpPr>
        <p:spPr>
          <a:xfrm>
            <a:off x="8539574" y="16548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159739-8694-3E70-1C84-927983E739B7}"/>
              </a:ext>
            </a:extLst>
          </p:cNvPr>
          <p:cNvSpPr txBox="1"/>
          <p:nvPr/>
        </p:nvSpPr>
        <p:spPr>
          <a:xfrm>
            <a:off x="7838534" y="16548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429C75-3860-E183-968C-B706DA7E0410}"/>
              </a:ext>
            </a:extLst>
          </p:cNvPr>
          <p:cNvSpPr txBox="1"/>
          <p:nvPr/>
        </p:nvSpPr>
        <p:spPr>
          <a:xfrm>
            <a:off x="5759520" y="16548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899157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F829D1F-C2BB-EAC4-FEE6-F5DE4540F8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1" t="6816" r="4789" b="6788"/>
          <a:stretch/>
        </p:blipFill>
        <p:spPr>
          <a:xfrm>
            <a:off x="7804355" y="3685287"/>
            <a:ext cx="3206616" cy="11710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D19349-2C4C-BBC6-411E-E70F072517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57" t="42294" r="546" b="44406"/>
          <a:stretch/>
        </p:blipFill>
        <p:spPr>
          <a:xfrm>
            <a:off x="7709032" y="4821952"/>
            <a:ext cx="891049" cy="7374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61DBD4-12EA-10F2-F390-E7E6DE1242A7}"/>
              </a:ext>
            </a:extLst>
          </p:cNvPr>
          <p:cNvSpPr txBox="1"/>
          <p:nvPr/>
        </p:nvSpPr>
        <p:spPr>
          <a:xfrm>
            <a:off x="8887470" y="3375211"/>
            <a:ext cx="1195968" cy="32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519" dirty="0">
                <a:solidFill>
                  <a:prstClr val="black"/>
                </a:solidFill>
                <a:latin typeface="Calibri" panose="020F0502020204030204"/>
              </a:rPr>
              <a:t>Mutated ROI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918EA6-1F7F-6DB2-9AA4-3FE3BF6B2707}"/>
              </a:ext>
            </a:extLst>
          </p:cNvPr>
          <p:cNvSpPr txBox="1"/>
          <p:nvPr/>
        </p:nvSpPr>
        <p:spPr>
          <a:xfrm>
            <a:off x="9087730" y="1537367"/>
            <a:ext cx="865622" cy="32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519" dirty="0">
                <a:solidFill>
                  <a:prstClr val="black"/>
                </a:solidFill>
                <a:latin typeface="Calibri" panose="020F0502020204030204"/>
              </a:rPr>
              <a:t>TME ROI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5DB7040-D62E-580E-516D-05CFE8490C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11" t="9710" r="7965" b="6767"/>
          <a:stretch/>
        </p:blipFill>
        <p:spPr>
          <a:xfrm>
            <a:off x="7755193" y="1928551"/>
            <a:ext cx="3460522" cy="150044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BB2A1C4-5955-4E68-2730-9A4ACB4D13F1}"/>
              </a:ext>
            </a:extLst>
          </p:cNvPr>
          <p:cNvSpPr txBox="1"/>
          <p:nvPr/>
        </p:nvSpPr>
        <p:spPr>
          <a:xfrm rot="16200000">
            <a:off x="7309521" y="2465809"/>
            <a:ext cx="604653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Expression</a:t>
            </a:r>
            <a:endParaRPr lang="en-US" sz="1519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C79EAE-FA73-CF09-1525-04F9882E9C09}"/>
              </a:ext>
            </a:extLst>
          </p:cNvPr>
          <p:cNvSpPr txBox="1"/>
          <p:nvPr/>
        </p:nvSpPr>
        <p:spPr>
          <a:xfrm rot="16200000">
            <a:off x="7310425" y="4101447"/>
            <a:ext cx="604653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750" dirty="0">
                <a:solidFill>
                  <a:prstClr val="black"/>
                </a:solidFill>
                <a:latin typeface="Calibri" panose="020F0502020204030204"/>
              </a:rPr>
              <a:t>Expression</a:t>
            </a:r>
            <a:endParaRPr lang="en-US" sz="1519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6657CD-110C-1E8E-81A1-9D63A1B2FE43}"/>
              </a:ext>
            </a:extLst>
          </p:cNvPr>
          <p:cNvSpPr txBox="1"/>
          <p:nvPr/>
        </p:nvSpPr>
        <p:spPr>
          <a:xfrm>
            <a:off x="1050932" y="1513226"/>
            <a:ext cx="36420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FD0A5C-8356-D392-0F1E-C4C11F01C663}"/>
              </a:ext>
            </a:extLst>
          </p:cNvPr>
          <p:cNvSpPr txBox="1"/>
          <p:nvPr/>
        </p:nvSpPr>
        <p:spPr>
          <a:xfrm>
            <a:off x="7472386" y="1553850"/>
            <a:ext cx="35298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AD0A22-D5E2-5A34-122B-DE63073DAB38}"/>
              </a:ext>
            </a:extLst>
          </p:cNvPr>
          <p:cNvSpPr txBox="1"/>
          <p:nvPr/>
        </p:nvSpPr>
        <p:spPr>
          <a:xfrm>
            <a:off x="140926" y="126459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 Fig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EED88-4B1E-D012-C3BE-49DCB88AB9E1}"/>
              </a:ext>
            </a:extLst>
          </p:cNvPr>
          <p:cNvSpPr txBox="1"/>
          <p:nvPr/>
        </p:nvSpPr>
        <p:spPr>
          <a:xfrm rot="16200000">
            <a:off x="201842" y="3014594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Expression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AE08A3E-A890-97BC-3877-88313CAEC7E0}"/>
              </a:ext>
            </a:extLst>
          </p:cNvPr>
          <p:cNvCxnSpPr/>
          <p:nvPr/>
        </p:nvCxnSpPr>
        <p:spPr>
          <a:xfrm flipH="1" flipV="1">
            <a:off x="979876" y="1741049"/>
            <a:ext cx="6683" cy="333429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F5DE93C-C914-AA8E-8B73-0CB29420F1D3}"/>
              </a:ext>
            </a:extLst>
          </p:cNvPr>
          <p:cNvCxnSpPr>
            <a:cxnSpLocks/>
          </p:cNvCxnSpPr>
          <p:nvPr/>
        </p:nvCxnSpPr>
        <p:spPr>
          <a:xfrm>
            <a:off x="1195982" y="5428886"/>
            <a:ext cx="627640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8B6CAA7-793F-CC02-3B67-D10BDAB810B3}"/>
              </a:ext>
            </a:extLst>
          </p:cNvPr>
          <p:cNvSpPr txBox="1"/>
          <p:nvPr/>
        </p:nvSpPr>
        <p:spPr>
          <a:xfrm>
            <a:off x="3672172" y="5440052"/>
            <a:ext cx="517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ROI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DC5A5C4-B5FE-6933-29C5-90C764B578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335" y="3501561"/>
            <a:ext cx="6395814" cy="1780324"/>
          </a:xfrm>
          <a:prstGeom prst="rect">
            <a:avLst/>
          </a:prstGeom>
        </p:spPr>
      </p:pic>
      <p:pic>
        <p:nvPicPr>
          <p:cNvPr id="1030" name="Picture 6" descr="Plot object">
            <a:extLst>
              <a:ext uri="{FF2B5EF4-FFF2-40B4-BE49-F238E27FC236}">
                <a16:creationId xmlns:a16="http://schemas.microsoft.com/office/drawing/2014/main" id="{DDC0B6C0-751D-9A4B-6B49-C4CB5D096F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" b="20404"/>
          <a:stretch/>
        </p:blipFill>
        <p:spPr bwMode="auto">
          <a:xfrm>
            <a:off x="1074634" y="1947610"/>
            <a:ext cx="6483758" cy="138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630F445-B46B-9B20-58D9-67C798FE7F7A}"/>
              </a:ext>
            </a:extLst>
          </p:cNvPr>
          <p:cNvSpPr txBox="1"/>
          <p:nvPr/>
        </p:nvSpPr>
        <p:spPr>
          <a:xfrm>
            <a:off x="1415134" y="2279342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Histone H3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63AA51-BF0D-4944-2FCA-FE71A2B2DED7}"/>
              </a:ext>
            </a:extLst>
          </p:cNvPr>
          <p:cNvSpPr txBox="1"/>
          <p:nvPr/>
        </p:nvSpPr>
        <p:spPr>
          <a:xfrm>
            <a:off x="2903084" y="2894013"/>
            <a:ext cx="675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GFAP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54A298-997B-0030-4291-9D516F8D5C06}"/>
              </a:ext>
            </a:extLst>
          </p:cNvPr>
          <p:cNvSpPr txBox="1"/>
          <p:nvPr/>
        </p:nvSpPr>
        <p:spPr>
          <a:xfrm>
            <a:off x="3850797" y="2926770"/>
            <a:ext cx="1040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Vimentin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B32445-9D2F-6C0A-D272-95B910E46C28}"/>
              </a:ext>
            </a:extLst>
          </p:cNvPr>
          <p:cNvSpPr txBox="1"/>
          <p:nvPr/>
        </p:nvSpPr>
        <p:spPr>
          <a:xfrm>
            <a:off x="5247384" y="2760237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CD56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FF3ADF-E64C-7578-CFE0-526F24AF5A9E}"/>
              </a:ext>
            </a:extLst>
          </p:cNvPr>
          <p:cNvSpPr txBox="1"/>
          <p:nvPr/>
        </p:nvSpPr>
        <p:spPr>
          <a:xfrm>
            <a:off x="6030588" y="2742104"/>
            <a:ext cx="1547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Synaptophysin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6345DE-D8B5-8027-525A-6E34F543A42F}"/>
              </a:ext>
            </a:extLst>
          </p:cNvPr>
          <p:cNvSpPr txBox="1"/>
          <p:nvPr/>
        </p:nvSpPr>
        <p:spPr>
          <a:xfrm>
            <a:off x="4072910" y="3394461"/>
            <a:ext cx="595932" cy="32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519" u="sng" dirty="0">
                <a:solidFill>
                  <a:prstClr val="black"/>
                </a:solidFill>
                <a:latin typeface="Calibri" panose="020F0502020204030204"/>
              </a:rPr>
              <a:t>EGFR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1E7C7A-655A-08F1-1896-FA5B1FB29E8B}"/>
              </a:ext>
            </a:extLst>
          </p:cNvPr>
          <p:cNvSpPr txBox="1"/>
          <p:nvPr/>
        </p:nvSpPr>
        <p:spPr>
          <a:xfrm>
            <a:off x="3763017" y="1571583"/>
            <a:ext cx="1752339" cy="32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519" u="sng" dirty="0">
                <a:solidFill>
                  <a:prstClr val="black"/>
                </a:solidFill>
                <a:latin typeface="Calibri" panose="020F0502020204030204"/>
              </a:rPr>
              <a:t>EGFR Co-Expression</a:t>
            </a:r>
          </a:p>
        </p:txBody>
      </p:sp>
    </p:spTree>
    <p:extLst>
      <p:ext uri="{BB962C8B-B14F-4D97-AF65-F5344CB8AC3E}">
        <p14:creationId xmlns:p14="http://schemas.microsoft.com/office/powerpoint/2010/main" val="1300747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B995A2-D13A-1BD5-42BE-A0CC3EEB3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10"/>
          <a:stretch/>
        </p:blipFill>
        <p:spPr>
          <a:xfrm>
            <a:off x="1053683" y="1290484"/>
            <a:ext cx="4427801" cy="3797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EC8536-6251-EC1C-D0D7-4D106F8565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78"/>
          <a:stretch/>
        </p:blipFill>
        <p:spPr>
          <a:xfrm>
            <a:off x="6096000" y="1290484"/>
            <a:ext cx="4467532" cy="38010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EA6A7E-F45D-EFC5-26CA-16AFF540AB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2" t="48437" b="44280"/>
          <a:stretch/>
        </p:blipFill>
        <p:spPr>
          <a:xfrm>
            <a:off x="6096000" y="5256616"/>
            <a:ext cx="825500" cy="4896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3F5F2D-0675-90F2-F4EB-5ACF970A0AF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6" t="47797" r="6278" b="42915"/>
          <a:stretch/>
        </p:blipFill>
        <p:spPr>
          <a:xfrm>
            <a:off x="1165256" y="5241825"/>
            <a:ext cx="347730" cy="6373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D43E1B-D21E-525C-523F-9F2A94BB3BB1}"/>
              </a:ext>
            </a:extLst>
          </p:cNvPr>
          <p:cNvSpPr txBox="1"/>
          <p:nvPr/>
        </p:nvSpPr>
        <p:spPr>
          <a:xfrm>
            <a:off x="1482836" y="5256616"/>
            <a:ext cx="606256" cy="233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917" dirty="0">
                <a:solidFill>
                  <a:prstClr val="black"/>
                </a:solidFill>
                <a:latin typeface="Calibri" panose="020F0502020204030204"/>
              </a:rPr>
              <a:t>Mutated</a:t>
            </a:r>
            <a:endParaRPr lang="en-US" sz="83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26AE11-705A-8766-5C6B-A71A77E7FFF3}"/>
              </a:ext>
            </a:extLst>
          </p:cNvPr>
          <p:cNvSpPr txBox="1"/>
          <p:nvPr/>
        </p:nvSpPr>
        <p:spPr>
          <a:xfrm>
            <a:off x="1482836" y="5448305"/>
            <a:ext cx="841897" cy="233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917" dirty="0">
                <a:solidFill>
                  <a:prstClr val="black"/>
                </a:solidFill>
                <a:latin typeface="Calibri" panose="020F0502020204030204"/>
              </a:rPr>
              <a:t>Non-Mutated</a:t>
            </a:r>
            <a:endParaRPr lang="en-US" sz="83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827CBB-6E25-0619-F31F-EBC5F622E6C9}"/>
              </a:ext>
            </a:extLst>
          </p:cNvPr>
          <p:cNvSpPr txBox="1"/>
          <p:nvPr/>
        </p:nvSpPr>
        <p:spPr>
          <a:xfrm>
            <a:off x="1483310" y="5632643"/>
            <a:ext cx="401072" cy="233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917" dirty="0">
                <a:solidFill>
                  <a:prstClr val="black"/>
                </a:solidFill>
                <a:latin typeface="Calibri" panose="020F0502020204030204"/>
              </a:rPr>
              <a:t>TME</a:t>
            </a:r>
            <a:endParaRPr lang="en-US" sz="83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1CC0E2-F708-CC5E-56DB-3FCA30918747}"/>
              </a:ext>
            </a:extLst>
          </p:cNvPr>
          <p:cNvSpPr txBox="1"/>
          <p:nvPr/>
        </p:nvSpPr>
        <p:spPr>
          <a:xfrm>
            <a:off x="1165256" y="978831"/>
            <a:ext cx="36420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2233B9-6D43-D741-9EA3-62229B1C34A0}"/>
              </a:ext>
            </a:extLst>
          </p:cNvPr>
          <p:cNvSpPr txBox="1"/>
          <p:nvPr/>
        </p:nvSpPr>
        <p:spPr>
          <a:xfrm>
            <a:off x="6047317" y="978831"/>
            <a:ext cx="352982" cy="374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235"/>
            <a:r>
              <a:rPr lang="en-US" sz="1833" b="1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lang="en-US" sz="1250" b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FCFA96-A0EA-880D-C754-8BDA6816DA1C}"/>
              </a:ext>
            </a:extLst>
          </p:cNvPr>
          <p:cNvSpPr txBox="1"/>
          <p:nvPr/>
        </p:nvSpPr>
        <p:spPr>
          <a:xfrm>
            <a:off x="140926" y="126459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 Fig 5</a:t>
            </a:r>
          </a:p>
        </p:txBody>
      </p:sp>
    </p:spTree>
    <p:extLst>
      <p:ext uri="{BB962C8B-B14F-4D97-AF65-F5344CB8AC3E}">
        <p14:creationId xmlns:p14="http://schemas.microsoft.com/office/powerpoint/2010/main" val="2926611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76;p21">
            <a:extLst>
              <a:ext uri="{FF2B5EF4-FFF2-40B4-BE49-F238E27FC236}">
                <a16:creationId xmlns:a16="http://schemas.microsoft.com/office/drawing/2014/main" id="{009B26B9-4C41-1CE9-EF15-49195A9D184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0577" y="866709"/>
            <a:ext cx="7896023" cy="44736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DD44C7-611A-B109-572F-97E52BA35290}"/>
              </a:ext>
            </a:extLst>
          </p:cNvPr>
          <p:cNvSpPr txBox="1"/>
          <p:nvPr/>
        </p:nvSpPr>
        <p:spPr>
          <a:xfrm>
            <a:off x="140926" y="126459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 Fig 6</a:t>
            </a:r>
          </a:p>
        </p:txBody>
      </p:sp>
    </p:spTree>
    <p:extLst>
      <p:ext uri="{BB962C8B-B14F-4D97-AF65-F5344CB8AC3E}">
        <p14:creationId xmlns:p14="http://schemas.microsoft.com/office/powerpoint/2010/main" val="25707002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9021</TotalTime>
  <Words>93</Words>
  <Application>Microsoft Macintosh PowerPoint</Application>
  <PresentationFormat>Widescreen</PresentationFormat>
  <Paragraphs>60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Shireman</dc:creator>
  <cp:lastModifiedBy>Jack Shireman</cp:lastModifiedBy>
  <cp:revision>2</cp:revision>
  <dcterms:created xsi:type="dcterms:W3CDTF">2024-03-29T12:17:16Z</dcterms:created>
  <dcterms:modified xsi:type="dcterms:W3CDTF">2024-08-26T19:54:48Z</dcterms:modified>
</cp:coreProperties>
</file>