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56" r:id="rId2"/>
    <p:sldId id="257"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78"/>
  </p:normalViewPr>
  <p:slideViewPr>
    <p:cSldViewPr snapToGrid="0" snapToObjects="1">
      <p:cViewPr varScale="1">
        <p:scale>
          <a:sx n="113" d="100"/>
          <a:sy n="113" d="100"/>
        </p:scale>
        <p:origin x="1744"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93E3EB-84B6-8E4F-B6DB-AEAA6557CFFB}" type="datetimeFigureOut">
              <a:rPr lang="en-US" smtClean="0"/>
              <a:t>10/3/24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363AA-2EB6-6C46-B60C-4E63B4EAC1F9}" type="slidenum">
              <a:rPr lang="en-US" smtClean="0"/>
              <a:t>‹#›</a:t>
            </a:fld>
            <a:endParaRPr lang="en-US"/>
          </a:p>
        </p:txBody>
      </p:sp>
    </p:spTree>
    <p:extLst>
      <p:ext uri="{BB962C8B-B14F-4D97-AF65-F5344CB8AC3E}">
        <p14:creationId xmlns:p14="http://schemas.microsoft.com/office/powerpoint/2010/main" val="19982376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D8AC8A-BC40-E948-A82E-99DB0AE3C7FF}" type="slidenum">
              <a:rPr lang="en-US" smtClean="0"/>
              <a:t>2</a:t>
            </a:fld>
            <a:endParaRPr lang="en-US"/>
          </a:p>
        </p:txBody>
      </p:sp>
    </p:spTree>
    <p:extLst>
      <p:ext uri="{BB962C8B-B14F-4D97-AF65-F5344CB8AC3E}">
        <p14:creationId xmlns:p14="http://schemas.microsoft.com/office/powerpoint/2010/main" val="1194402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9A083-2A56-5941-B364-4CA3A01C51AA}" type="datetimeFigureOut">
              <a:rPr lang="en-US" smtClean="0"/>
              <a:t>10/3/24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2859922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9A083-2A56-5941-B364-4CA3A01C51AA}" type="datetimeFigureOut">
              <a:rPr lang="en-US" smtClean="0"/>
              <a:t>10/3/24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576774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9A083-2A56-5941-B364-4CA3A01C51AA}" type="datetimeFigureOut">
              <a:rPr lang="en-US" smtClean="0"/>
              <a:t>10/3/24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378331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9A083-2A56-5941-B364-4CA3A01C51AA}" type="datetimeFigureOut">
              <a:rPr lang="en-US" smtClean="0"/>
              <a:t>10/3/24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959826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A9A083-2A56-5941-B364-4CA3A01C51AA}" type="datetimeFigureOut">
              <a:rPr lang="en-US" smtClean="0"/>
              <a:t>10/3/24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637271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A9A083-2A56-5941-B364-4CA3A01C51AA}" type="datetimeFigureOut">
              <a:rPr lang="en-US" smtClean="0"/>
              <a:t>10/3/24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292888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A9A083-2A56-5941-B364-4CA3A01C51AA}" type="datetimeFigureOut">
              <a:rPr lang="en-US" smtClean="0"/>
              <a:t>10/3/24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351819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A9A083-2A56-5941-B364-4CA3A01C51AA}" type="datetimeFigureOut">
              <a:rPr lang="en-US" smtClean="0"/>
              <a:t>10/3/24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1327284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A9A083-2A56-5941-B364-4CA3A01C51AA}" type="datetimeFigureOut">
              <a:rPr lang="en-US" smtClean="0"/>
              <a:t>10/3/24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446341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A9A083-2A56-5941-B364-4CA3A01C51AA}" type="datetimeFigureOut">
              <a:rPr lang="en-US" smtClean="0"/>
              <a:t>10/3/24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2040193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A9A083-2A56-5941-B364-4CA3A01C51AA}" type="datetimeFigureOut">
              <a:rPr lang="en-US" smtClean="0"/>
              <a:t>10/3/24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C2DB95-3116-2643-8249-3E58CA455EEE}" type="slidenum">
              <a:rPr lang="en-US" smtClean="0"/>
              <a:t>‹#›</a:t>
            </a:fld>
            <a:endParaRPr lang="en-US"/>
          </a:p>
        </p:txBody>
      </p:sp>
    </p:spTree>
    <p:extLst>
      <p:ext uri="{BB962C8B-B14F-4D97-AF65-F5344CB8AC3E}">
        <p14:creationId xmlns:p14="http://schemas.microsoft.com/office/powerpoint/2010/main" val="2956529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9A083-2A56-5941-B364-4CA3A01C51AA}" type="datetimeFigureOut">
              <a:rPr lang="en-US" smtClean="0"/>
              <a:t>10/3/24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C2DB95-3116-2643-8249-3E58CA455EEE}" type="slidenum">
              <a:rPr lang="en-US" smtClean="0"/>
              <a:t>‹#›</a:t>
            </a:fld>
            <a:endParaRPr lang="en-US"/>
          </a:p>
        </p:txBody>
      </p:sp>
    </p:spTree>
    <p:extLst>
      <p:ext uri="{BB962C8B-B14F-4D97-AF65-F5344CB8AC3E}">
        <p14:creationId xmlns:p14="http://schemas.microsoft.com/office/powerpoint/2010/main" val="3130813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C00000"/>
                </a:solidFill>
              </a:rPr>
              <a:t>Regional Anesthesia Scenarios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4204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C00000"/>
                </a:solidFill>
              </a:rPr>
              <a:t>Introduction to Scenario stimulus material and evaluation procedure</a:t>
            </a:r>
            <a:br>
              <a:rPr lang="en-US" dirty="0">
                <a:solidFill>
                  <a:srgbClr val="C00000"/>
                </a:solidFill>
              </a:rPr>
            </a:br>
            <a:endParaRPr lang="en-US" dirty="0"/>
          </a:p>
        </p:txBody>
      </p:sp>
      <p:sp>
        <p:nvSpPr>
          <p:cNvPr id="3" name="Content Placeholder 2"/>
          <p:cNvSpPr>
            <a:spLocks noGrp="1"/>
          </p:cNvSpPr>
          <p:nvPr>
            <p:ph idx="1"/>
          </p:nvPr>
        </p:nvSpPr>
        <p:spPr>
          <a:xfrm>
            <a:off x="457200" y="1076187"/>
            <a:ext cx="8686800" cy="5781813"/>
          </a:xfrm>
        </p:spPr>
        <p:txBody>
          <a:bodyPr>
            <a:normAutofit fontScale="77500" lnSpcReduction="20000"/>
          </a:bodyPr>
          <a:lstStyle/>
          <a:p>
            <a:r>
              <a:rPr lang="en-US" dirty="0"/>
              <a:t>We will give you a series of case scenarios. You will get medical information similar to what you would normally have before a pediatric regional anesthetic. We want you to read through each scenario and get ready to start the scenario.</a:t>
            </a:r>
          </a:p>
          <a:p>
            <a:r>
              <a:rPr lang="en-US" dirty="0"/>
              <a:t>We want you to go through your usual routine before a regional anesthetic – if you want to ask questions, talk to each other, up to you, most important to do what you would normally do. Put yourself into the situation. Do what you would normally do in terms of getting equipment ready. We are interested in how you prepare and get ready for these scenarios. </a:t>
            </a:r>
          </a:p>
          <a:p>
            <a:r>
              <a:rPr lang="en-US" dirty="0"/>
              <a:t>For each scenario, stand in the room where you would be standing normally</a:t>
            </a:r>
          </a:p>
          <a:p>
            <a:r>
              <a:rPr lang="en-US" dirty="0"/>
              <a:t>We will stop the scenario at the point where you put the needle into the patient for the regional anesthetic</a:t>
            </a:r>
          </a:p>
          <a:p>
            <a:r>
              <a:rPr lang="en-US" dirty="0"/>
              <a:t>We will then take the scenarios back, and give you a sheet of paper with questions</a:t>
            </a:r>
          </a:p>
        </p:txBody>
      </p:sp>
    </p:spTree>
    <p:extLst>
      <p:ext uri="{BB962C8B-B14F-4D97-AF65-F5344CB8AC3E}">
        <p14:creationId xmlns:p14="http://schemas.microsoft.com/office/powerpoint/2010/main" val="3046283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16644</TotalTime>
  <Words>181</Words>
  <Application>Microsoft Macintosh PowerPoint</Application>
  <PresentationFormat>On-screen Show (4:3)</PresentationFormat>
  <Paragraphs>8</Paragraphs>
  <Slides>2</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Regional Anesthesia Scenarios</vt:lpstr>
      <vt:lpstr>Introduction to Scenario stimulus material and evaluation procedure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Anesthesia Scenarios</dc:title>
  <dc:creator>Anna Clebone</dc:creator>
  <cp:lastModifiedBy>Anna Clebone Ruskin</cp:lastModifiedBy>
  <cp:revision>26</cp:revision>
  <dcterms:created xsi:type="dcterms:W3CDTF">2015-12-31T19:51:18Z</dcterms:created>
  <dcterms:modified xsi:type="dcterms:W3CDTF">2024-10-03T18:13:15Z</dcterms:modified>
</cp:coreProperties>
</file>