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B882"/>
    <a:srgbClr val="354F5F"/>
    <a:srgbClr val="485063"/>
    <a:srgbClr val="343D52"/>
    <a:srgbClr val="152538"/>
    <a:srgbClr val="0C2D4C"/>
    <a:srgbClr val="2D3E55"/>
    <a:srgbClr val="011893"/>
    <a:srgbClr val="005493"/>
    <a:srgbClr val="0048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/>
    <p:restoredTop sz="94694"/>
  </p:normalViewPr>
  <p:slideViewPr>
    <p:cSldViewPr snapToGrid="0" snapToObjects="1">
      <p:cViewPr varScale="1">
        <p:scale>
          <a:sx n="108" d="100"/>
          <a:sy n="108" d="100"/>
        </p:scale>
        <p:origin x="12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0934A-73F7-1F4D-8E48-3E4A6021BA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5CDD2B-C91F-C94C-859A-713BFC4DD1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91ED89-A522-574C-BEF6-23952F3B4B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F041E6-ED57-5247-A70A-6890E7EF8FDC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6863A7-7AEA-9B47-919A-F8290FDF7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07878-B1BF-934B-B3EE-C0F2BF772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F430C8-8FA5-9E4F-869B-3B456BF05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962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6CE03-BAB6-DF4C-8DDE-EDF8B40D5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739278-2F15-C545-AAAE-F43E2A6854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2E6775-CD32-3142-8FBA-CDFB263F3F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F041E6-ED57-5247-A70A-6890E7EF8FDC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61732B-9114-794D-A840-56608EFFA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87E824-670B-F54F-B320-0C9D58D34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F430C8-8FA5-9E4F-869B-3B456BF05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006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98D59E-1E91-6442-B486-69DCB6DED4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C48020-99DE-034A-896B-B168AFB238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4BD8C-E04E-344D-BCA3-4A12AF9F9F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F041E6-ED57-5247-A70A-6890E7EF8FDC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22BA77-B54E-294B-8E51-618E05266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87FCA8-BA90-3541-B0B2-65F59CAAC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F430C8-8FA5-9E4F-869B-3B456BF05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543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1FE32-5B64-E243-9843-A1EA2051C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8202A-F2E5-FC45-ACF7-E80F6D7F88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E0E2A-40A9-9E49-9929-3C392D3187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F041E6-ED57-5247-A70A-6890E7EF8FDC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FC6A75-50A7-FD48-9F8D-FB2C39DA3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3C649F-74CE-F84F-B801-BA6564F4E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F430C8-8FA5-9E4F-869B-3B456BF05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93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92EFB-E534-0B42-82B0-D66CA3A68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ED4610-C5DA-DD4F-87FA-011B5B738A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9B7977-8B5A-5F4D-A953-66956B975D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F041E6-ED57-5247-A70A-6890E7EF8FDC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9D024F-74DA-F747-9F3F-12FC38574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B084D1-6F99-7B4A-86C4-626B3DBD4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F430C8-8FA5-9E4F-869B-3B456BF05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964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B8CA2-0484-E046-B109-39812C272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398EB0-FE7C-194F-ADF9-152ECCB395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031F7A-AE90-1B46-AE9B-15C84FAB35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1FA71C-8983-674C-A8D8-7A92D4E774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F041E6-ED57-5247-A70A-6890E7EF8FDC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CCBC2C-F5E8-8B44-AAF8-57C9F683B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138B94-9D6F-7649-A1CE-5DF2873EA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F430C8-8FA5-9E4F-869B-3B456BF05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485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4A7FB-656F-2D44-BF6D-9A6296F5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ED082F-CF7B-6640-B0DD-47812C442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7A971E-FD89-D045-859D-668111E877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7CA272-0B40-1C4C-8651-B6B649E82C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A28564-A83D-3D41-9326-EE04008E1C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6F9878-94A7-D440-9A77-51A1EA8F78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F041E6-ED57-5247-A70A-6890E7EF8FDC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3572D8-65D0-A74D-9157-DA78839BA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67A03D-FD78-174E-A057-4CDF5DE3C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F430C8-8FA5-9E4F-869B-3B456BF05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5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3D4D0-427F-3644-AE9F-7F9F02C8F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6876D9-D8F4-3E46-AD79-3F1CA50759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F041E6-ED57-5247-A70A-6890E7EF8FDC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D88B33-B404-7D49-8C6E-72E7BEE54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BF84DA-594E-BF46-A0F9-E98ECA299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F430C8-8FA5-9E4F-869B-3B456BF05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203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642915-FDC1-FB40-B2EA-C81621B13A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F041E6-ED57-5247-A70A-6890E7EF8FDC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282C27-207A-D143-B2F5-5ACDD3A0A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63BDB4-97C0-664F-82A9-FDEED8DC8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F430C8-8FA5-9E4F-869B-3B456BF05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074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6FD49-22F7-6342-8EB6-58DC854D9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738B74-02DD-4E41-B862-2E393D02C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63CE6A-13AB-674E-94BC-02C05CBD26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D367F2-1863-8745-B0C0-223C482549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F041E6-ED57-5247-A70A-6890E7EF8FDC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2BA1F2-4205-3B42-9CA2-608CF7CB1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671325-42DD-9D4C-BA1C-C3F3E0481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F430C8-8FA5-9E4F-869B-3B456BF05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970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37B78-070F-F345-B4F5-2CD85DB00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3A062D-BBBC-9E4F-BB12-301E15D789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B13057-E866-B245-8719-C8F338C3C0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D9CA1E-011F-874B-B115-68686FE8F4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F041E6-ED57-5247-A70A-6890E7EF8FDC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22A0C4-99AA-1345-9159-65D57E98C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17377B-6239-5143-A68F-90A23176B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F430C8-8FA5-9E4F-869B-3B456BF05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895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40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tmp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F0DEE156-89C7-FF43-991B-3DD24BD32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5894"/>
            <a:ext cx="12192000" cy="70788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548E9D6-92B2-D44D-BBCE-51953A30C681}"/>
              </a:ext>
            </a:extLst>
          </p:cNvPr>
          <p:cNvSpPr/>
          <p:nvPr/>
        </p:nvSpPr>
        <p:spPr>
          <a:xfrm>
            <a:off x="0" y="683179"/>
            <a:ext cx="12192000" cy="231227"/>
          </a:xfrm>
          <a:prstGeom prst="rect">
            <a:avLst/>
          </a:prstGeom>
          <a:solidFill>
            <a:srgbClr val="343D52"/>
          </a:solidFill>
          <a:ln>
            <a:solidFill>
              <a:srgbClr val="354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bg1"/>
                </a:solidFill>
              </a:rPr>
              <a:t>           @TheTxIDJournal  @TheMikerobiome	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3CCF476-319F-8140-A593-7D3D0C061C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854" y="668975"/>
            <a:ext cx="276606" cy="27660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92131EC-6391-3144-8E00-5CE130B4CE5F}"/>
              </a:ext>
            </a:extLst>
          </p:cNvPr>
          <p:cNvSpPr txBox="1"/>
          <p:nvPr/>
        </p:nvSpPr>
        <p:spPr>
          <a:xfrm>
            <a:off x="8616989" y="660292"/>
            <a:ext cx="34706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Czapka </a:t>
            </a:r>
            <a:r>
              <a:rPr lang="en-US" sz="1200" i="1" dirty="0">
                <a:solidFill>
                  <a:schemeClr val="bg1"/>
                </a:solidFill>
              </a:rPr>
              <a:t>et al</a:t>
            </a:r>
            <a:r>
              <a:rPr lang="en-US" sz="1200" dirty="0">
                <a:solidFill>
                  <a:schemeClr val="bg1"/>
                </a:solidFill>
              </a:rPr>
              <a:t>.  </a:t>
            </a:r>
            <a:r>
              <a:rPr lang="en-US" sz="1200" b="1" i="1" dirty="0">
                <a:solidFill>
                  <a:schemeClr val="bg1"/>
                </a:solidFill>
              </a:rPr>
              <a:t>Transplant Infectious Diseases</a:t>
            </a:r>
            <a:r>
              <a:rPr lang="en-US" sz="1200" dirty="0">
                <a:solidFill>
                  <a:schemeClr val="bg1"/>
                </a:solidFill>
              </a:rPr>
              <a:t>.  2023.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1A0D7E5-0BBB-AD44-B806-57C0B508F8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073352"/>
            <a:ext cx="12271830" cy="9362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FD39CF-48BE-F043-9CA6-1EA6F45D25E8}"/>
              </a:ext>
            </a:extLst>
          </p:cNvPr>
          <p:cNvSpPr txBox="1"/>
          <p:nvPr/>
        </p:nvSpPr>
        <p:spPr>
          <a:xfrm>
            <a:off x="126124" y="3"/>
            <a:ext cx="11923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Infectious Complications of CAR T-cell Therapy: A Longitudinal Risk Model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66636D0-BF84-4A1A-9E37-3446B179CF50}"/>
              </a:ext>
            </a:extLst>
          </p:cNvPr>
          <p:cNvCxnSpPr/>
          <p:nvPr/>
        </p:nvCxnSpPr>
        <p:spPr>
          <a:xfrm>
            <a:off x="0" y="639744"/>
            <a:ext cx="12192000" cy="0"/>
          </a:xfrm>
          <a:prstGeom prst="line">
            <a:avLst/>
          </a:prstGeom>
          <a:ln w="76200">
            <a:solidFill>
              <a:srgbClr val="39B8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1B92D13-713C-2675-AC5C-7F4F8B9036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74811"/>
            <a:ext cx="12195564" cy="506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512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32E07EFAD3E54C82B0ADD6F67780BC" ma:contentTypeVersion="12" ma:contentTypeDescription="Create a new document." ma:contentTypeScope="" ma:versionID="ae816242d01d668c2db721fa9edcdf46">
  <xsd:schema xmlns:xsd="http://www.w3.org/2001/XMLSchema" xmlns:xs="http://www.w3.org/2001/XMLSchema" xmlns:p="http://schemas.microsoft.com/office/2006/metadata/properties" xmlns:ns3="4748f3cc-a7b3-4f74-9c2f-91806ac88731" xmlns:ns4="a50305bf-f20c-45b5-95fe-0c3b9f2af3a3" targetNamespace="http://schemas.microsoft.com/office/2006/metadata/properties" ma:root="true" ma:fieldsID="8ca5950ea94b62bb1bf2a602428f57fa" ns3:_="" ns4:_="">
    <xsd:import namespace="4748f3cc-a7b3-4f74-9c2f-91806ac88731"/>
    <xsd:import namespace="a50305bf-f20c-45b5-95fe-0c3b9f2af3a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48f3cc-a7b3-4f74-9c2f-91806ac887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0305bf-f20c-45b5-95fe-0c3b9f2af3a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52490DB-A17C-4E96-B3C6-7A6120172BC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E85C07C-ED92-468F-ADCD-68FCA18E72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748f3cc-a7b3-4f74-9c2f-91806ac88731"/>
    <ds:schemaRef ds:uri="a50305bf-f20c-45b5-95fe-0c3b9f2af3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7FC2848-6B7E-4378-81B4-50ED554E686C}">
  <ds:schemaRefs>
    <ds:schemaRef ds:uri="http://purl.org/dc/dcmitype/"/>
    <ds:schemaRef ds:uri="http://schemas.openxmlformats.org/package/2006/metadata/core-properties"/>
    <ds:schemaRef ds:uri="4748f3cc-a7b3-4f74-9c2f-91806ac88731"/>
    <ds:schemaRef ds:uri="http://schemas.microsoft.com/office/2006/documentManagement/types"/>
    <ds:schemaRef ds:uri="http://purl.org/dc/terms/"/>
    <ds:schemaRef ds:uri="a50305bf-f20c-45b5-95fe-0c3b9f2af3a3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27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G Ison</dc:creator>
  <cp:lastModifiedBy>Michael Czapka</cp:lastModifiedBy>
  <cp:revision>14</cp:revision>
  <dcterms:created xsi:type="dcterms:W3CDTF">2021-10-22T20:34:26Z</dcterms:created>
  <dcterms:modified xsi:type="dcterms:W3CDTF">2023-05-04T20:25:47Z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0x010100CB32E07EFAD3E54C82B0ADD6F67780BC</vt:lpwstr>
  </property>
</Properties>
</file>