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524D06BC-EEC8-4562-B11C-403A11A661BE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119CFE4E-584D-41C4-A5AC-1BB161BE0294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 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The Author(s) 2022. Published by Oxford University Press.This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61662A63-2B8B-4FE5-850F-75FB70E6FA26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rb/rbac084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Regen Biomater</a:t>
            </a:r>
            <a:r>
              <a:rPr lang="en-US" altLang="en-US" sz="1000">
                <a:solidFill>
                  <a:srgbClr val="333333"/>
                </a:solidFill>
              </a:rPr>
              <a:t>, Volume 10, , 2023, rbac084,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https://doi.org/10.1093/rb/rbac084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2353235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2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Slide 1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2023-01-25T06:37:26Z</dcterms:modified>
</cp:coreProperties>
</file>