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188" y="8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98371-EA87-4FC6-8962-F7AEC742452A}" type="datetimeFigureOut">
              <a:rPr lang="en-US" smtClean="0"/>
              <a:pPr/>
              <a:t>9/26/2010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B6EB2-25A4-47BE-AF28-93D8FFEB9F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588" y="2568575"/>
            <a:ext cx="6092825" cy="401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Salt</dc:creator>
  <cp:lastModifiedBy>David Salt</cp:lastModifiedBy>
  <cp:revision>2</cp:revision>
  <dcterms:created xsi:type="dcterms:W3CDTF">2010-09-26T11:41:35Z</dcterms:created>
  <dcterms:modified xsi:type="dcterms:W3CDTF">2010-09-26T12:04:08Z</dcterms:modified>
</cp:coreProperties>
</file>