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8" d="100"/>
          <a:sy n="58" d="100"/>
        </p:scale>
        <p:origin x="-1908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55E6-1877-4C16-9272-6F7A385AA81B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CEF99-1748-4E4F-861F-21311E9F5D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2725738"/>
            <a:ext cx="6092825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Salt</dc:creator>
  <cp:lastModifiedBy>David Salt</cp:lastModifiedBy>
  <cp:revision>2</cp:revision>
  <dcterms:created xsi:type="dcterms:W3CDTF">2010-09-26T11:44:40Z</dcterms:created>
  <dcterms:modified xsi:type="dcterms:W3CDTF">2010-09-26T12:05:13Z</dcterms:modified>
</cp:coreProperties>
</file>