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534" y="16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175" y="2365375"/>
            <a:ext cx="609282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Letter Paper (8.5x11 in)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Salt</dc:creator>
  <cp:lastModifiedBy>David Salt</cp:lastModifiedBy>
  <cp:revision>3</cp:revision>
  <dcterms:created xsi:type="dcterms:W3CDTF">2010-09-26T11:45:37Z</dcterms:created>
  <dcterms:modified xsi:type="dcterms:W3CDTF">2010-09-28T05:17:29Z</dcterms:modified>
</cp:coreProperties>
</file>