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960" y="11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EF4B4-CE48-4092-9AFA-319C66709E02}" type="datetimeFigureOut">
              <a:rPr lang="en-US" smtClean="0"/>
              <a:pPr/>
              <a:t>9/28/2010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94808-CA4D-4B1A-9252-2FCCF403BB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588" y="1795463"/>
            <a:ext cx="6092825" cy="556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Letter Paper (8.5x11 in)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Salt</dc:creator>
  <cp:lastModifiedBy>David Salt</cp:lastModifiedBy>
  <cp:revision>4</cp:revision>
  <dcterms:created xsi:type="dcterms:W3CDTF">2010-09-26T11:45:37Z</dcterms:created>
  <dcterms:modified xsi:type="dcterms:W3CDTF">2010-09-28T05:19:41Z</dcterms:modified>
</cp:coreProperties>
</file>