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AB311AB7-2AD2-4484-BFDA-2BB49ED86741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CC39D61A-E24F-4197-BAF3-605AF9BC88FF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Graphical Abstract 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The Author(s) 2023. Published by Oxford University Press on behalf of Nucleic Acids Research.This is an Open Access article distributed under the terms of the Creative Commons Attribution-NonCommercial License (https://creativecommons.org/licenses/by-nc/4.0/), which permits non-commercial re-use, distribution, and reproduction in any medium, provided the original work is properly cited. For commercial re-use, please contact journals.permissions@oup.com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BECA8182-CBBB-419C-839E-5667F5E95E39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nar/gkad649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Nucleic Acids Res</a:t>
            </a:r>
            <a:r>
              <a:rPr lang="en-US" altLang="en-US" sz="1000">
                <a:solidFill>
                  <a:srgbClr val="333333"/>
                </a:solidFill>
              </a:rPr>
              <a:t>, gkad649,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https://doi.org/10.1093/nar/gkad649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Graphical Abstract 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752600" y="1371600"/>
            <a:ext cx="5643036" cy="4457700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Graphical Abstract 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2023-08-08T23:40:59Z</dcterms:modified>
</cp:coreProperties>
</file>